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266" r:id="rId6"/>
    <p:sldId id="299" r:id="rId7"/>
    <p:sldId id="271" r:id="rId8"/>
    <p:sldId id="300" r:id="rId9"/>
    <p:sldId id="274" r:id="rId10"/>
    <p:sldId id="315" r:id="rId11"/>
    <p:sldId id="306" r:id="rId12"/>
    <p:sldId id="314" r:id="rId13"/>
    <p:sldId id="317" r:id="rId14"/>
    <p:sldId id="307" r:id="rId15"/>
    <p:sldId id="310" r:id="rId16"/>
    <p:sldId id="311" r:id="rId17"/>
    <p:sldId id="302" r:id="rId18"/>
    <p:sldId id="312" r:id="rId19"/>
    <p:sldId id="303" r:id="rId20"/>
    <p:sldId id="316" r:id="rId21"/>
    <p:sldId id="321" r:id="rId22"/>
    <p:sldId id="318" r:id="rId23"/>
    <p:sldId id="295" r:id="rId24"/>
    <p:sldId id="322"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EBEDEB"/>
    <a:srgbClr val="F7F7FA"/>
    <a:srgbClr val="92D050"/>
    <a:srgbClr val="00B050"/>
    <a:srgbClr val="5954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990FE-685A-472D-920C-0A3D10EC5BC3}" v="2072" dt="2022-05-20T12:07:55.589"/>
    <p1510:client id="{2664C192-3F7E-0B67-20C6-4B9E7BB745C9}" v="238" dt="2022-05-20T11:59:15.167"/>
    <p1510:client id="{62F90DDF-5115-4089-9657-F1DCCF19655B}" v="161" dt="2022-05-20T12:12:01.521"/>
    <p1510:client id="{6FF5624F-DC64-3312-9B8D-A60E08BAC695}" v="161" dt="2022-05-20T08:50:35.894"/>
    <p1510:client id="{71AD80D5-5355-C8C2-9440-280F14EF6A9B}" v="185" dt="2022-05-20T11:24:25.148"/>
    <p1510:client id="{E3B40049-2245-47DD-990B-501B2F024472}" v="2850" dt="2022-05-20T12:49:04.336"/>
  </p1510:revLst>
</p1510:revInfo>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CECE8"/>
          </a:solidFill>
        </a:fill>
      </a:tcStyle>
    </a:wholeTbl>
    <a:band1H>
      <a:tcStyle>
        <a:tcBdr/>
        <a:fill>
          <a:solidFill>
            <a:srgbClr val="F8D7CD"/>
          </a:solidFill>
        </a:fill>
      </a:tcStyle>
    </a:band1H>
    <a:band2H>
      <a:tcStyle>
        <a:tcBdr/>
      </a:tcStyle>
    </a:band2H>
    <a:band1V>
      <a:tcStyle>
        <a:tcBdr/>
        <a:fill>
          <a:solidFill>
            <a:srgbClr val="F8D7CD"/>
          </a:solidFill>
        </a:fill>
      </a:tcStyle>
    </a:band1V>
    <a:band2V>
      <a:tcStyle>
        <a:tcBdr/>
      </a:tcStyle>
    </a:band2V>
    <a:lastCol>
      <a:tcTxStyle b="on">
        <a:font>
          <a:latin typeface="+mn-lt"/>
          <a:ea typeface="+mn-ea"/>
          <a:cs typeface="+mn-cs"/>
        </a:font>
        <a:srgbClr val="FFFFFF"/>
      </a:tcTxStyle>
      <a:tcStyle>
        <a:tcBdr/>
        <a:fill>
          <a:solidFill>
            <a:srgbClr val="ED7D31"/>
          </a:solidFill>
        </a:fill>
      </a:tcStyle>
    </a:lastCol>
    <a:firstCol>
      <a:tcTxStyle b="on">
        <a:font>
          <a:latin typeface="+mn-lt"/>
          <a:ea typeface="+mn-ea"/>
          <a:cs typeface="+mn-cs"/>
        </a:font>
        <a:srgbClr val="FFFFFF"/>
      </a:tcTxStyle>
      <a:tcStyle>
        <a:tcBdr/>
        <a:fill>
          <a:solidFill>
            <a:srgbClr val="ED7D31"/>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D7D31"/>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D7D3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9484" autoAdjust="0"/>
  </p:normalViewPr>
  <p:slideViewPr>
    <p:cSldViewPr snapToGrid="0">
      <p:cViewPr>
        <p:scale>
          <a:sx n="75" d="100"/>
          <a:sy n="75" d="100"/>
        </p:scale>
        <p:origin x="1128" y="43"/>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RET NATHAN" userId="ec1c7efb-0887-480d-9503-c31fe3b00689" providerId="ADAL" clId="{E3B40049-2245-47DD-990B-501B2F024472}"/>
    <pc:docChg chg="undo redo custSel addSld delSld modSld sldOrd">
      <pc:chgData name="PORET NATHAN" userId="ec1c7efb-0887-480d-9503-c31fe3b00689" providerId="ADAL" clId="{E3B40049-2245-47DD-990B-501B2F024472}" dt="2022-05-20T12:48:57.172" v="3488" actId="20577"/>
      <pc:docMkLst>
        <pc:docMk/>
      </pc:docMkLst>
      <pc:sldChg chg="modSp mod">
        <pc:chgData name="PORET NATHAN" userId="ec1c7efb-0887-480d-9503-c31fe3b00689" providerId="ADAL" clId="{E3B40049-2245-47DD-990B-501B2F024472}" dt="2022-05-20T12:10:26.797" v="2818" actId="14100"/>
        <pc:sldMkLst>
          <pc:docMk/>
          <pc:sldMk cId="0" sldId="256"/>
        </pc:sldMkLst>
        <pc:spChg chg="mod">
          <ac:chgData name="PORET NATHAN" userId="ec1c7efb-0887-480d-9503-c31fe3b00689" providerId="ADAL" clId="{E3B40049-2245-47DD-990B-501B2F024472}" dt="2022-05-20T10:01:13.452" v="1971" actId="113"/>
          <ac:spMkLst>
            <pc:docMk/>
            <pc:sldMk cId="0" sldId="256"/>
            <ac:spMk id="2" creationId="{BB86EB9D-78FC-9DE7-3375-CD476765B061}"/>
          </ac:spMkLst>
        </pc:spChg>
        <pc:spChg chg="mod">
          <ac:chgData name="PORET NATHAN" userId="ec1c7efb-0887-480d-9503-c31fe3b00689" providerId="ADAL" clId="{E3B40049-2245-47DD-990B-501B2F024472}" dt="2022-05-20T07:19:16.029" v="245"/>
          <ac:spMkLst>
            <pc:docMk/>
            <pc:sldMk cId="0" sldId="256"/>
            <ac:spMk id="6" creationId="{0DF16D5A-6819-7F49-0086-11B31C1033ED}"/>
          </ac:spMkLst>
        </pc:spChg>
        <pc:picChg chg="mod">
          <ac:chgData name="PORET NATHAN" userId="ec1c7efb-0887-480d-9503-c31fe3b00689" providerId="ADAL" clId="{E3B40049-2245-47DD-990B-501B2F024472}" dt="2022-05-20T12:10:26.797" v="2818" actId="14100"/>
          <ac:picMkLst>
            <pc:docMk/>
            <pc:sldMk cId="0" sldId="256"/>
            <ac:picMk id="16" creationId="{1478A414-9215-F9D5-9645-21AF46163F6A}"/>
          </ac:picMkLst>
        </pc:picChg>
      </pc:sldChg>
      <pc:sldChg chg="addSp delSp modSp mod">
        <pc:chgData name="PORET NATHAN" userId="ec1c7efb-0887-480d-9503-c31fe3b00689" providerId="ADAL" clId="{E3B40049-2245-47DD-990B-501B2F024472}" dt="2022-05-20T12:10:03.982" v="2815" actId="14100"/>
        <pc:sldMkLst>
          <pc:docMk/>
          <pc:sldMk cId="0" sldId="266"/>
        </pc:sldMkLst>
        <pc:spChg chg="mod">
          <ac:chgData name="PORET NATHAN" userId="ec1c7efb-0887-480d-9503-c31fe3b00689" providerId="ADAL" clId="{E3B40049-2245-47DD-990B-501B2F024472}" dt="2022-05-20T08:41:48.259" v="840" actId="20577"/>
          <ac:spMkLst>
            <pc:docMk/>
            <pc:sldMk cId="0" sldId="266"/>
            <ac:spMk id="3" creationId="{B6BF05ED-8C4F-11A9-C43A-9AD81B75C68B}"/>
          </ac:spMkLst>
        </pc:spChg>
        <pc:spChg chg="mod">
          <ac:chgData name="PORET NATHAN" userId="ec1c7efb-0887-480d-9503-c31fe3b00689" providerId="ADAL" clId="{E3B40049-2245-47DD-990B-501B2F024472}" dt="2022-05-20T07:19:07.393" v="239"/>
          <ac:spMkLst>
            <pc:docMk/>
            <pc:sldMk cId="0" sldId="266"/>
            <ac:spMk id="5" creationId="{A85D3A7F-B609-1E27-9A9D-0CA960793682}"/>
          </ac:spMkLst>
        </pc:spChg>
        <pc:picChg chg="del mod">
          <ac:chgData name="PORET NATHAN" userId="ec1c7efb-0887-480d-9503-c31fe3b00689" providerId="ADAL" clId="{E3B40049-2245-47DD-990B-501B2F024472}" dt="2022-05-20T11:19:43.071" v="2213" actId="478"/>
          <ac:picMkLst>
            <pc:docMk/>
            <pc:sldMk cId="0" sldId="266"/>
            <ac:picMk id="4" creationId="{C24B6E6A-F4BF-7784-2A6D-8C94A59E6804}"/>
          </ac:picMkLst>
        </pc:picChg>
        <pc:picChg chg="mod">
          <ac:chgData name="PORET NATHAN" userId="ec1c7efb-0887-480d-9503-c31fe3b00689" providerId="ADAL" clId="{E3B40049-2245-47DD-990B-501B2F024472}" dt="2022-05-20T12:10:03.982" v="2815" actId="14100"/>
          <ac:picMkLst>
            <pc:docMk/>
            <pc:sldMk cId="0" sldId="266"/>
            <ac:picMk id="10" creationId="{87BB724A-639E-965F-79BB-F92C07A3E4D6}"/>
          </ac:picMkLst>
        </pc:picChg>
        <pc:picChg chg="add del mod">
          <ac:chgData name="PORET NATHAN" userId="ec1c7efb-0887-480d-9503-c31fe3b00689" providerId="ADAL" clId="{E3B40049-2245-47DD-990B-501B2F024472}" dt="2022-05-20T11:19:41.848" v="2212"/>
          <ac:picMkLst>
            <pc:docMk/>
            <pc:sldMk cId="0" sldId="266"/>
            <ac:picMk id="2050" creationId="{9444E9D9-21EC-DC32-9C94-AD8954F7DD8C}"/>
          </ac:picMkLst>
        </pc:picChg>
        <pc:picChg chg="add mod">
          <ac:chgData name="PORET NATHAN" userId="ec1c7efb-0887-480d-9503-c31fe3b00689" providerId="ADAL" clId="{E3B40049-2245-47DD-990B-501B2F024472}" dt="2022-05-20T11:20:20.133" v="2223" actId="732"/>
          <ac:picMkLst>
            <pc:docMk/>
            <pc:sldMk cId="0" sldId="266"/>
            <ac:picMk id="2052" creationId="{9C98EC61-BDC8-6FC4-9F3F-D5F429BB2661}"/>
          </ac:picMkLst>
        </pc:picChg>
      </pc:sldChg>
      <pc:sldChg chg="addSp delSp modSp mod ord modNotesTx">
        <pc:chgData name="PORET NATHAN" userId="ec1c7efb-0887-480d-9503-c31fe3b00689" providerId="ADAL" clId="{E3B40049-2245-47DD-990B-501B2F024472}" dt="2022-05-20T12:44:28.833" v="3365" actId="20577"/>
        <pc:sldMkLst>
          <pc:docMk/>
          <pc:sldMk cId="0" sldId="271"/>
        </pc:sldMkLst>
        <pc:spChg chg="mod">
          <ac:chgData name="PORET NATHAN" userId="ec1c7efb-0887-480d-9503-c31fe3b00689" providerId="ADAL" clId="{E3B40049-2245-47DD-990B-501B2F024472}" dt="2022-05-20T07:17:27.567" v="229" actId="20577"/>
          <ac:spMkLst>
            <pc:docMk/>
            <pc:sldMk cId="0" sldId="271"/>
            <ac:spMk id="2" creationId="{0A31E630-0B3C-6884-B929-E749BFC439D3}"/>
          </ac:spMkLst>
        </pc:spChg>
        <pc:spChg chg="mod">
          <ac:chgData name="PORET NATHAN" userId="ec1c7efb-0887-480d-9503-c31fe3b00689" providerId="ADAL" clId="{E3B40049-2245-47DD-990B-501B2F024472}" dt="2022-05-20T07:24:37.623" v="333"/>
          <ac:spMkLst>
            <pc:docMk/>
            <pc:sldMk cId="0" sldId="271"/>
            <ac:spMk id="3" creationId="{4FCBF44B-5895-6D5A-CE9E-A2E936801755}"/>
          </ac:spMkLst>
        </pc:spChg>
        <pc:spChg chg="add mod">
          <ac:chgData name="PORET NATHAN" userId="ec1c7efb-0887-480d-9503-c31fe3b00689" providerId="ADAL" clId="{E3B40049-2245-47DD-990B-501B2F024472}" dt="2022-05-20T07:28:41.796" v="387" actId="14100"/>
          <ac:spMkLst>
            <pc:docMk/>
            <pc:sldMk cId="0" sldId="271"/>
            <ac:spMk id="6" creationId="{F2CCB4D9-B810-C34F-124C-041CF5F39F09}"/>
          </ac:spMkLst>
        </pc:spChg>
        <pc:spChg chg="add mod">
          <ac:chgData name="PORET NATHAN" userId="ec1c7efb-0887-480d-9503-c31fe3b00689" providerId="ADAL" clId="{E3B40049-2245-47DD-990B-501B2F024472}" dt="2022-05-20T07:27:10.450" v="383" actId="122"/>
          <ac:spMkLst>
            <pc:docMk/>
            <pc:sldMk cId="0" sldId="271"/>
            <ac:spMk id="7" creationId="{95B7E57C-F651-1B90-C644-A15198FF5722}"/>
          </ac:spMkLst>
        </pc:spChg>
        <pc:picChg chg="del">
          <ac:chgData name="PORET NATHAN" userId="ec1c7efb-0887-480d-9503-c31fe3b00689" providerId="ADAL" clId="{E3B40049-2245-47DD-990B-501B2F024472}" dt="2022-05-20T07:23:28.838" v="324" actId="478"/>
          <ac:picMkLst>
            <pc:docMk/>
            <pc:sldMk cId="0" sldId="271"/>
            <ac:picMk id="4" creationId="{AAD216CB-25E7-4141-9D4E-7E33E0C905F4}"/>
          </ac:picMkLst>
        </pc:picChg>
        <pc:picChg chg="add del mod ord">
          <ac:chgData name="PORET NATHAN" userId="ec1c7efb-0887-480d-9503-c31fe3b00689" providerId="ADAL" clId="{E3B40049-2245-47DD-990B-501B2F024472}" dt="2022-05-20T07:28:29.731" v="384" actId="478"/>
          <ac:picMkLst>
            <pc:docMk/>
            <pc:sldMk cId="0" sldId="271"/>
            <ac:picMk id="5" creationId="{E291A43D-B718-AC36-3B99-E9B0A51938BA}"/>
          </ac:picMkLst>
        </pc:picChg>
        <pc:picChg chg="add mod">
          <ac:chgData name="PORET NATHAN" userId="ec1c7efb-0887-480d-9503-c31fe3b00689" providerId="ADAL" clId="{E3B40049-2245-47DD-990B-501B2F024472}" dt="2022-05-20T07:28:54.400" v="391" actId="1076"/>
          <ac:picMkLst>
            <pc:docMk/>
            <pc:sldMk cId="0" sldId="271"/>
            <ac:picMk id="8" creationId="{7917E79D-B725-2453-99B3-2794F04B024F}"/>
          </ac:picMkLst>
        </pc:picChg>
        <pc:picChg chg="mod">
          <ac:chgData name="PORET NATHAN" userId="ec1c7efb-0887-480d-9503-c31fe3b00689" providerId="ADAL" clId="{E3B40049-2245-47DD-990B-501B2F024472}" dt="2022-05-20T12:09:25.344" v="2805" actId="1076"/>
          <ac:picMkLst>
            <pc:docMk/>
            <pc:sldMk cId="0" sldId="271"/>
            <ac:picMk id="9" creationId="{B7825CB8-83FE-2C11-481C-85FD6F9A69EB}"/>
          </ac:picMkLst>
        </pc:picChg>
      </pc:sldChg>
      <pc:sldChg chg="addSp modSp mod">
        <pc:chgData name="PORET NATHAN" userId="ec1c7efb-0887-480d-9503-c31fe3b00689" providerId="ADAL" clId="{E3B40049-2245-47DD-990B-501B2F024472}" dt="2022-05-20T12:08:41.803" v="2800" actId="1076"/>
        <pc:sldMkLst>
          <pc:docMk/>
          <pc:sldMk cId="0" sldId="274"/>
        </pc:sldMkLst>
        <pc:spChg chg="mod">
          <ac:chgData name="PORET NATHAN" userId="ec1c7efb-0887-480d-9503-c31fe3b00689" providerId="ADAL" clId="{E3B40049-2245-47DD-990B-501B2F024472}" dt="2022-05-20T09:18:07.215" v="1557" actId="404"/>
          <ac:spMkLst>
            <pc:docMk/>
            <pc:sldMk cId="0" sldId="274"/>
            <ac:spMk id="12" creationId="{607B1806-755D-87EE-14D3-BA7191815B47}"/>
          </ac:spMkLst>
        </pc:spChg>
        <pc:spChg chg="mod">
          <ac:chgData name="PORET NATHAN" userId="ec1c7efb-0887-480d-9503-c31fe3b00689" providerId="ADAL" clId="{E3B40049-2245-47DD-990B-501B2F024472}" dt="2022-05-20T09:18:57.403" v="1565" actId="1076"/>
          <ac:spMkLst>
            <pc:docMk/>
            <pc:sldMk cId="0" sldId="274"/>
            <ac:spMk id="13" creationId="{245B7A4B-2069-623D-1375-D6B1E0D3C708}"/>
          </ac:spMkLst>
        </pc:spChg>
        <pc:spChg chg="add mod">
          <ac:chgData name="PORET NATHAN" userId="ec1c7efb-0887-480d-9503-c31fe3b00689" providerId="ADAL" clId="{E3B40049-2245-47DD-990B-501B2F024472}" dt="2022-05-20T09:19:28.642" v="1578" actId="1076"/>
          <ac:spMkLst>
            <pc:docMk/>
            <pc:sldMk cId="0" sldId="274"/>
            <ac:spMk id="14" creationId="{F954E9AC-11D2-EB1A-FEFE-DDBDDF80FD53}"/>
          </ac:spMkLst>
        </pc:spChg>
        <pc:spChg chg="add mod">
          <ac:chgData name="PORET NATHAN" userId="ec1c7efb-0887-480d-9503-c31fe3b00689" providerId="ADAL" clId="{E3B40049-2245-47DD-990B-501B2F024472}" dt="2022-05-20T09:19:24.372" v="1577" actId="1076"/>
          <ac:spMkLst>
            <pc:docMk/>
            <pc:sldMk cId="0" sldId="274"/>
            <ac:spMk id="15" creationId="{149B1034-F27A-2787-5F82-C62D8713F730}"/>
          </ac:spMkLst>
        </pc:spChg>
        <pc:picChg chg="mod">
          <ac:chgData name="PORET NATHAN" userId="ec1c7efb-0887-480d-9503-c31fe3b00689" providerId="ADAL" clId="{E3B40049-2245-47DD-990B-501B2F024472}" dt="2022-05-20T09:18:54.324" v="1564" actId="1076"/>
          <ac:picMkLst>
            <pc:docMk/>
            <pc:sldMk cId="0" sldId="274"/>
            <ac:picMk id="10" creationId="{EEA271B0-454F-7A6F-C469-2612BA7A0CA5}"/>
          </ac:picMkLst>
        </pc:picChg>
        <pc:picChg chg="mod">
          <ac:chgData name="PORET NATHAN" userId="ec1c7efb-0887-480d-9503-c31fe3b00689" providerId="ADAL" clId="{E3B40049-2245-47DD-990B-501B2F024472}" dt="2022-05-20T09:19:00.663" v="1566" actId="1076"/>
          <ac:picMkLst>
            <pc:docMk/>
            <pc:sldMk cId="0" sldId="274"/>
            <ac:picMk id="11" creationId="{2218C138-B8DA-FE08-7DD2-EEF45D8BFFD8}"/>
          </ac:picMkLst>
        </pc:picChg>
        <pc:picChg chg="mod">
          <ac:chgData name="PORET NATHAN" userId="ec1c7efb-0887-480d-9503-c31fe3b00689" providerId="ADAL" clId="{E3B40049-2245-47DD-990B-501B2F024472}" dt="2022-05-20T12:08:41.803" v="2800" actId="1076"/>
          <ac:picMkLst>
            <pc:docMk/>
            <pc:sldMk cId="0" sldId="274"/>
            <ac:picMk id="16" creationId="{41F19716-1C78-AC23-E5CA-9F3514A73FD6}"/>
          </ac:picMkLst>
        </pc:picChg>
      </pc:sldChg>
      <pc:sldChg chg="del">
        <pc:chgData name="PORET NATHAN" userId="ec1c7efb-0887-480d-9503-c31fe3b00689" providerId="ADAL" clId="{E3B40049-2245-47DD-990B-501B2F024472}" dt="2022-05-20T07:31:01.105" v="392" actId="47"/>
        <pc:sldMkLst>
          <pc:docMk/>
          <pc:sldMk cId="0" sldId="284"/>
        </pc:sldMkLst>
      </pc:sldChg>
      <pc:sldChg chg="del">
        <pc:chgData name="PORET NATHAN" userId="ec1c7efb-0887-480d-9503-c31fe3b00689" providerId="ADAL" clId="{E3B40049-2245-47DD-990B-501B2F024472}" dt="2022-05-20T07:33:00.087" v="493" actId="47"/>
        <pc:sldMkLst>
          <pc:docMk/>
          <pc:sldMk cId="0" sldId="288"/>
        </pc:sldMkLst>
      </pc:sldChg>
      <pc:sldChg chg="addSp modSp mod">
        <pc:chgData name="PORET NATHAN" userId="ec1c7efb-0887-480d-9503-c31fe3b00689" providerId="ADAL" clId="{E3B40049-2245-47DD-990B-501B2F024472}" dt="2022-05-20T12:05:55.274" v="2771" actId="207"/>
        <pc:sldMkLst>
          <pc:docMk/>
          <pc:sldMk cId="0" sldId="295"/>
        </pc:sldMkLst>
        <pc:spChg chg="mod">
          <ac:chgData name="PORET NATHAN" userId="ec1c7efb-0887-480d-9503-c31fe3b00689" providerId="ADAL" clId="{E3B40049-2245-47DD-990B-501B2F024472}" dt="2022-05-20T10:00:56.394" v="1969" actId="113"/>
          <ac:spMkLst>
            <pc:docMk/>
            <pc:sldMk cId="0" sldId="295"/>
            <ac:spMk id="2" creationId="{ACF18C74-800E-707C-E905-7C380B09C594}"/>
          </ac:spMkLst>
        </pc:spChg>
        <pc:spChg chg="mod">
          <ac:chgData name="PORET NATHAN" userId="ec1c7efb-0887-480d-9503-c31fe3b00689" providerId="ADAL" clId="{E3B40049-2245-47DD-990B-501B2F024472}" dt="2022-05-20T07:32:31.852" v="460" actId="20577"/>
          <ac:spMkLst>
            <pc:docMk/>
            <pc:sldMk cId="0" sldId="295"/>
            <ac:spMk id="5" creationId="{465B225A-095A-DB64-FDFB-0A7ABA6DD33D}"/>
          </ac:spMkLst>
        </pc:spChg>
        <pc:spChg chg="mod">
          <ac:chgData name="PORET NATHAN" userId="ec1c7efb-0887-480d-9503-c31fe3b00689" providerId="ADAL" clId="{E3B40049-2245-47DD-990B-501B2F024472}" dt="2022-05-20T07:32:43.597" v="481" actId="20577"/>
          <ac:spMkLst>
            <pc:docMk/>
            <pc:sldMk cId="0" sldId="295"/>
            <ac:spMk id="6" creationId="{79FFA818-AA27-8973-CC97-FACC47241158}"/>
          </ac:spMkLst>
        </pc:spChg>
        <pc:spChg chg="mod">
          <ac:chgData name="PORET NATHAN" userId="ec1c7efb-0887-480d-9503-c31fe3b00689" providerId="ADAL" clId="{E3B40049-2245-47DD-990B-501B2F024472}" dt="2022-05-20T07:32:50.729" v="492" actId="20577"/>
          <ac:spMkLst>
            <pc:docMk/>
            <pc:sldMk cId="0" sldId="295"/>
            <ac:spMk id="7" creationId="{C4CA5278-66B3-1885-E59C-31AFBB68F52F}"/>
          </ac:spMkLst>
        </pc:spChg>
        <pc:spChg chg="add mod">
          <ac:chgData name="PORET NATHAN" userId="ec1c7efb-0887-480d-9503-c31fe3b00689" providerId="ADAL" clId="{E3B40049-2245-47DD-990B-501B2F024472}" dt="2022-05-20T12:05:55.274" v="2771" actId="207"/>
          <ac:spMkLst>
            <pc:docMk/>
            <pc:sldMk cId="0" sldId="295"/>
            <ac:spMk id="10" creationId="{F146FC9C-BB78-AA63-BBEE-FC76BC7964FA}"/>
          </ac:spMkLst>
        </pc:spChg>
      </pc:sldChg>
      <pc:sldChg chg="addSp delSp modSp mod modNotesTx">
        <pc:chgData name="PORET NATHAN" userId="ec1c7efb-0887-480d-9503-c31fe3b00689" providerId="ADAL" clId="{E3B40049-2245-47DD-990B-501B2F024472}" dt="2022-05-20T12:09:55.968" v="2814" actId="14100"/>
        <pc:sldMkLst>
          <pc:docMk/>
          <pc:sldMk cId="0" sldId="299"/>
        </pc:sldMkLst>
        <pc:spChg chg="mod">
          <ac:chgData name="PORET NATHAN" userId="ec1c7efb-0887-480d-9503-c31fe3b00689" providerId="ADAL" clId="{E3B40049-2245-47DD-990B-501B2F024472}" dt="2022-05-20T11:17:54.596" v="2208" actId="2711"/>
          <ac:spMkLst>
            <pc:docMk/>
            <pc:sldMk cId="0" sldId="299"/>
            <ac:spMk id="5" creationId="{ACEF6EED-451F-8492-DEBD-E33774B82198}"/>
          </ac:spMkLst>
        </pc:spChg>
        <pc:spChg chg="mod">
          <ac:chgData name="PORET NATHAN" userId="ec1c7efb-0887-480d-9503-c31fe3b00689" providerId="ADAL" clId="{E3B40049-2245-47DD-990B-501B2F024472}" dt="2022-05-20T07:19:03.308" v="236"/>
          <ac:spMkLst>
            <pc:docMk/>
            <pc:sldMk cId="0" sldId="299"/>
            <ac:spMk id="6" creationId="{170CBA18-5441-EAF4-D2D3-120F829B5859}"/>
          </ac:spMkLst>
        </pc:spChg>
        <pc:spChg chg="add del">
          <ac:chgData name="PORET NATHAN" userId="ec1c7efb-0887-480d-9503-c31fe3b00689" providerId="ADAL" clId="{E3B40049-2245-47DD-990B-501B2F024472}" dt="2022-05-20T07:08:28.838" v="181"/>
          <ac:spMkLst>
            <pc:docMk/>
            <pc:sldMk cId="0" sldId="299"/>
            <ac:spMk id="9" creationId="{FBC5C7FF-3C00-40BC-3F81-42A671476D18}"/>
          </ac:spMkLst>
        </pc:spChg>
        <pc:picChg chg="del mod">
          <ac:chgData name="PORET NATHAN" userId="ec1c7efb-0887-480d-9503-c31fe3b00689" providerId="ADAL" clId="{E3B40049-2245-47DD-990B-501B2F024472}" dt="2022-05-20T07:14:03.923" v="211" actId="478"/>
          <ac:picMkLst>
            <pc:docMk/>
            <pc:sldMk cId="0" sldId="299"/>
            <ac:picMk id="3" creationId="{689F7FDD-8345-C6F1-919A-149CDE449B30}"/>
          </ac:picMkLst>
        </pc:picChg>
        <pc:picChg chg="del">
          <ac:chgData name="PORET NATHAN" userId="ec1c7efb-0887-480d-9503-c31fe3b00689" providerId="ADAL" clId="{E3B40049-2245-47DD-990B-501B2F024472}" dt="2022-05-20T07:08:33.628" v="184" actId="478"/>
          <ac:picMkLst>
            <pc:docMk/>
            <pc:sldMk cId="0" sldId="299"/>
            <ac:picMk id="4" creationId="{3F51AD84-EA81-C308-79F0-2D1C9682247C}"/>
          </ac:picMkLst>
        </pc:picChg>
        <pc:picChg chg="mod">
          <ac:chgData name="PORET NATHAN" userId="ec1c7efb-0887-480d-9503-c31fe3b00689" providerId="ADAL" clId="{E3B40049-2245-47DD-990B-501B2F024472}" dt="2022-05-20T12:09:55.968" v="2814" actId="14100"/>
          <ac:picMkLst>
            <pc:docMk/>
            <pc:sldMk cId="0" sldId="299"/>
            <ac:picMk id="9" creationId="{964DBA77-D65A-AA74-188B-956C64142790}"/>
          </ac:picMkLst>
        </pc:picChg>
        <pc:picChg chg="add mod modCrop">
          <ac:chgData name="PORET NATHAN" userId="ec1c7efb-0887-480d-9503-c31fe3b00689" providerId="ADAL" clId="{E3B40049-2245-47DD-990B-501B2F024472}" dt="2022-05-20T07:08:59.576" v="189" actId="732"/>
          <ac:picMkLst>
            <pc:docMk/>
            <pc:sldMk cId="0" sldId="299"/>
            <ac:picMk id="10" creationId="{03E58507-DD73-00C1-B6F2-A29E19AA776B}"/>
          </ac:picMkLst>
        </pc:picChg>
        <pc:picChg chg="add mod ord">
          <ac:chgData name="PORET NATHAN" userId="ec1c7efb-0887-480d-9503-c31fe3b00689" providerId="ADAL" clId="{E3B40049-2245-47DD-990B-501B2F024472}" dt="2022-05-20T07:14:19.559" v="216" actId="167"/>
          <ac:picMkLst>
            <pc:docMk/>
            <pc:sldMk cId="0" sldId="299"/>
            <ac:picMk id="12" creationId="{238972CB-57A8-8625-8EEE-BE9FC343D467}"/>
          </ac:picMkLst>
        </pc:picChg>
        <pc:picChg chg="add del mod">
          <ac:chgData name="PORET NATHAN" userId="ec1c7efb-0887-480d-9503-c31fe3b00689" providerId="ADAL" clId="{E3B40049-2245-47DD-990B-501B2F024472}" dt="2022-05-20T07:14:01.821" v="210" actId="478"/>
          <ac:picMkLst>
            <pc:docMk/>
            <pc:sldMk cId="0" sldId="299"/>
            <ac:picMk id="13" creationId="{0566CA86-F9F0-D292-C4C6-6E1DFE68A8A3}"/>
          </ac:picMkLst>
        </pc:picChg>
        <pc:picChg chg="add del mod">
          <ac:chgData name="PORET NATHAN" userId="ec1c7efb-0887-480d-9503-c31fe3b00689" providerId="ADAL" clId="{E3B40049-2245-47DD-990B-501B2F024472}" dt="2022-05-20T07:10:38.424" v="195"/>
          <ac:picMkLst>
            <pc:docMk/>
            <pc:sldMk cId="0" sldId="299"/>
            <ac:picMk id="1028" creationId="{C5FCB484-8863-0D98-3D4A-495CC77897AD}"/>
          </ac:picMkLst>
        </pc:picChg>
        <pc:picChg chg="add del mod">
          <ac:chgData name="PORET NATHAN" userId="ec1c7efb-0887-480d-9503-c31fe3b00689" providerId="ADAL" clId="{E3B40049-2245-47DD-990B-501B2F024472}" dt="2022-05-20T07:11:15.942" v="205" actId="21"/>
          <ac:picMkLst>
            <pc:docMk/>
            <pc:sldMk cId="0" sldId="299"/>
            <ac:picMk id="1030" creationId="{AC5526A6-BC4A-160A-38F4-65288454A7F8}"/>
          </ac:picMkLst>
        </pc:picChg>
      </pc:sldChg>
      <pc:sldChg chg="addSp modSp mod modAnim modNotesTx">
        <pc:chgData name="PORET NATHAN" userId="ec1c7efb-0887-480d-9503-c31fe3b00689" providerId="ADAL" clId="{E3B40049-2245-47DD-990B-501B2F024472}" dt="2022-05-20T12:42:04.389" v="3296" actId="20577"/>
        <pc:sldMkLst>
          <pc:docMk/>
          <pc:sldMk cId="0" sldId="300"/>
        </pc:sldMkLst>
        <pc:spChg chg="mod">
          <ac:chgData name="PORET NATHAN" userId="ec1c7efb-0887-480d-9503-c31fe3b00689" providerId="ADAL" clId="{E3B40049-2245-47DD-990B-501B2F024472}" dt="2022-05-20T09:59:23.708" v="1954" actId="404"/>
          <ac:spMkLst>
            <pc:docMk/>
            <pc:sldMk cId="0" sldId="300"/>
            <ac:spMk id="2" creationId="{1B9FB653-308D-766C-8EFC-915B8D452C0F}"/>
          </ac:spMkLst>
        </pc:spChg>
        <pc:picChg chg="add mod">
          <ac:chgData name="PORET NATHAN" userId="ec1c7efb-0887-480d-9503-c31fe3b00689" providerId="ADAL" clId="{E3B40049-2245-47DD-990B-501B2F024472}" dt="2022-05-20T11:57:29.361" v="2569" actId="1076"/>
          <ac:picMkLst>
            <pc:docMk/>
            <pc:sldMk cId="0" sldId="300"/>
            <ac:picMk id="8" creationId="{28CB3F91-6460-3533-7C7B-EFC4AB9FEAD1}"/>
          </ac:picMkLst>
        </pc:picChg>
        <pc:picChg chg="add mod">
          <ac:chgData name="PORET NATHAN" userId="ec1c7efb-0887-480d-9503-c31fe3b00689" providerId="ADAL" clId="{E3B40049-2245-47DD-990B-501B2F024472}" dt="2022-05-20T11:57:25.713" v="2568" actId="1076"/>
          <ac:picMkLst>
            <pc:docMk/>
            <pc:sldMk cId="0" sldId="300"/>
            <ac:picMk id="9" creationId="{843139B4-38E9-36A6-2506-B7BAF2C75B62}"/>
          </ac:picMkLst>
        </pc:picChg>
      </pc:sldChg>
      <pc:sldChg chg="addSp delSp modSp del mod ord">
        <pc:chgData name="PORET NATHAN" userId="ec1c7efb-0887-480d-9503-c31fe3b00689" providerId="ADAL" clId="{E3B40049-2245-47DD-990B-501B2F024472}" dt="2022-05-20T07:31:59.790" v="430" actId="47"/>
        <pc:sldMkLst>
          <pc:docMk/>
          <pc:sldMk cId="0" sldId="301"/>
        </pc:sldMkLst>
        <pc:spChg chg="mod">
          <ac:chgData name="PORET NATHAN" userId="ec1c7efb-0887-480d-9503-c31fe3b00689" providerId="ADAL" clId="{E3B40049-2245-47DD-990B-501B2F024472}" dt="2022-05-20T07:31:27.191" v="401"/>
          <ac:spMkLst>
            <pc:docMk/>
            <pc:sldMk cId="0" sldId="301"/>
            <ac:spMk id="3" creationId="{DBCFE30D-A5EF-13BC-E469-05DFD70AD6B4}"/>
          </ac:spMkLst>
        </pc:spChg>
        <pc:spChg chg="mod">
          <ac:chgData name="PORET NATHAN" userId="ec1c7efb-0887-480d-9503-c31fe3b00689" providerId="ADAL" clId="{E3B40049-2245-47DD-990B-501B2F024472}" dt="2022-05-20T07:31:33.895" v="410" actId="20577"/>
          <ac:spMkLst>
            <pc:docMk/>
            <pc:sldMk cId="0" sldId="301"/>
            <ac:spMk id="4" creationId="{1ABE691D-E351-4BAC-D21A-20042D920A74}"/>
          </ac:spMkLst>
        </pc:spChg>
        <pc:spChg chg="mod">
          <ac:chgData name="PORET NATHAN" userId="ec1c7efb-0887-480d-9503-c31fe3b00689" providerId="ADAL" clId="{E3B40049-2245-47DD-990B-501B2F024472}" dt="2022-05-20T07:31:56.778" v="429" actId="20577"/>
          <ac:spMkLst>
            <pc:docMk/>
            <pc:sldMk cId="0" sldId="301"/>
            <ac:spMk id="8" creationId="{C414550E-84D0-F581-04E9-C41B811155A8}"/>
          </ac:spMkLst>
        </pc:spChg>
        <pc:spChg chg="mod">
          <ac:chgData name="PORET NATHAN" userId="ec1c7efb-0887-480d-9503-c31fe3b00689" providerId="ADAL" clId="{E3B40049-2245-47DD-990B-501B2F024472}" dt="2022-05-20T07:31:39.249" v="412" actId="20577"/>
          <ac:spMkLst>
            <pc:docMk/>
            <pc:sldMk cId="0" sldId="301"/>
            <ac:spMk id="11" creationId="{6ED5868F-DFF3-8E30-238B-2E2EFD096283}"/>
          </ac:spMkLst>
        </pc:spChg>
        <pc:spChg chg="add del mod">
          <ac:chgData name="PORET NATHAN" userId="ec1c7efb-0887-480d-9503-c31fe3b00689" providerId="ADAL" clId="{E3B40049-2245-47DD-990B-501B2F024472}" dt="2022-05-20T07:31:43.451" v="415" actId="20577"/>
          <ac:spMkLst>
            <pc:docMk/>
            <pc:sldMk cId="0" sldId="301"/>
            <ac:spMk id="14" creationId="{D71CF4B9-8DBA-FFFD-75FC-6A73DEFF8CAE}"/>
          </ac:spMkLst>
        </pc:spChg>
        <pc:spChg chg="mod">
          <ac:chgData name="PORET NATHAN" userId="ec1c7efb-0887-480d-9503-c31fe3b00689" providerId="ADAL" clId="{E3B40049-2245-47DD-990B-501B2F024472}" dt="2022-05-20T07:31:44.399" v="416" actId="20577"/>
          <ac:spMkLst>
            <pc:docMk/>
            <pc:sldMk cId="0" sldId="301"/>
            <ac:spMk id="17" creationId="{B7511A01-48C7-4767-0011-A12C4AB637CD}"/>
          </ac:spMkLst>
        </pc:spChg>
      </pc:sldChg>
      <pc:sldChg chg="modSp mod ord">
        <pc:chgData name="PORET NATHAN" userId="ec1c7efb-0887-480d-9503-c31fe3b00689" providerId="ADAL" clId="{E3B40049-2245-47DD-990B-501B2F024472}" dt="2022-05-20T12:35:58.276" v="3078" actId="1076"/>
        <pc:sldMkLst>
          <pc:docMk/>
          <pc:sldMk cId="0" sldId="302"/>
        </pc:sldMkLst>
        <pc:spChg chg="mod">
          <ac:chgData name="PORET NATHAN" userId="ec1c7efb-0887-480d-9503-c31fe3b00689" providerId="ADAL" clId="{E3B40049-2245-47DD-990B-501B2F024472}" dt="2022-05-20T10:00:21.410" v="1965" actId="113"/>
          <ac:spMkLst>
            <pc:docMk/>
            <pc:sldMk cId="0" sldId="302"/>
            <ac:spMk id="2" creationId="{D69FEC00-60B3-5FBE-B69A-14A3073E4A57}"/>
          </ac:spMkLst>
        </pc:spChg>
        <pc:spChg chg="mod">
          <ac:chgData name="PORET NATHAN" userId="ec1c7efb-0887-480d-9503-c31fe3b00689" providerId="ADAL" clId="{E3B40049-2245-47DD-990B-501B2F024472}" dt="2022-05-20T09:26:10.689" v="1799" actId="122"/>
          <ac:spMkLst>
            <pc:docMk/>
            <pc:sldMk cId="0" sldId="302"/>
            <ac:spMk id="9" creationId="{5DDE3F1C-5706-C750-A4F4-814D153047EC}"/>
          </ac:spMkLst>
        </pc:spChg>
        <pc:spChg chg="mod">
          <ac:chgData name="PORET NATHAN" userId="ec1c7efb-0887-480d-9503-c31fe3b00689" providerId="ADAL" clId="{E3B40049-2245-47DD-990B-501B2F024472}" dt="2022-05-20T09:24:20.581" v="1758" actId="1076"/>
          <ac:spMkLst>
            <pc:docMk/>
            <pc:sldMk cId="0" sldId="302"/>
            <ac:spMk id="10" creationId="{3E6E3151-79A6-C443-54FD-746C53BE25ED}"/>
          </ac:spMkLst>
        </pc:spChg>
        <pc:spChg chg="mod">
          <ac:chgData name="PORET NATHAN" userId="ec1c7efb-0887-480d-9503-c31fe3b00689" providerId="ADAL" clId="{E3B40049-2245-47DD-990B-501B2F024472}" dt="2022-05-20T09:26:24.674" v="1805" actId="122"/>
          <ac:spMkLst>
            <pc:docMk/>
            <pc:sldMk cId="0" sldId="302"/>
            <ac:spMk id="13" creationId="{A0170426-0608-B5D9-E85A-04F61B81FF8C}"/>
          </ac:spMkLst>
        </pc:spChg>
        <pc:spChg chg="mod">
          <ac:chgData name="PORET NATHAN" userId="ec1c7efb-0887-480d-9503-c31fe3b00689" providerId="ADAL" clId="{E3B40049-2245-47DD-990B-501B2F024472}" dt="2022-05-20T09:24:43.503" v="1767" actId="14100"/>
          <ac:spMkLst>
            <pc:docMk/>
            <pc:sldMk cId="0" sldId="302"/>
            <ac:spMk id="14" creationId="{6459BDB9-635D-18B6-0263-41A3E7387E56}"/>
          </ac:spMkLst>
        </pc:spChg>
        <pc:spChg chg="mod">
          <ac:chgData name="PORET NATHAN" userId="ec1c7efb-0887-480d-9503-c31fe3b00689" providerId="ADAL" clId="{E3B40049-2245-47DD-990B-501B2F024472}" dt="2022-05-20T09:26:13.580" v="1800" actId="122"/>
          <ac:spMkLst>
            <pc:docMk/>
            <pc:sldMk cId="0" sldId="302"/>
            <ac:spMk id="17" creationId="{21586B23-59B2-A97E-E193-EBEC6535E4C4}"/>
          </ac:spMkLst>
        </pc:spChg>
        <pc:spChg chg="mod">
          <ac:chgData name="PORET NATHAN" userId="ec1c7efb-0887-480d-9503-c31fe3b00689" providerId="ADAL" clId="{E3B40049-2245-47DD-990B-501B2F024472}" dt="2022-05-20T09:24:25.460" v="1760" actId="1076"/>
          <ac:spMkLst>
            <pc:docMk/>
            <pc:sldMk cId="0" sldId="302"/>
            <ac:spMk id="18" creationId="{3712E34B-549A-1B4D-D24C-C200B65AA3BE}"/>
          </ac:spMkLst>
        </pc:spChg>
        <pc:spChg chg="mod">
          <ac:chgData name="PORET NATHAN" userId="ec1c7efb-0887-480d-9503-c31fe3b00689" providerId="ADAL" clId="{E3B40049-2245-47DD-990B-501B2F024472}" dt="2022-05-20T09:26:29.240" v="1806" actId="122"/>
          <ac:spMkLst>
            <pc:docMk/>
            <pc:sldMk cId="0" sldId="302"/>
            <ac:spMk id="21" creationId="{3DE43C7E-AF00-A46D-AAA1-7D4693BA694A}"/>
          </ac:spMkLst>
        </pc:spChg>
        <pc:spChg chg="mod">
          <ac:chgData name="PORET NATHAN" userId="ec1c7efb-0887-480d-9503-c31fe3b00689" providerId="ADAL" clId="{E3B40049-2245-47DD-990B-501B2F024472}" dt="2022-05-20T09:24:30.896" v="1761" actId="1076"/>
          <ac:spMkLst>
            <pc:docMk/>
            <pc:sldMk cId="0" sldId="302"/>
            <ac:spMk id="22" creationId="{0E270C50-EA6C-EDF9-88CE-06EEBD6B8612}"/>
          </ac:spMkLst>
        </pc:spChg>
        <pc:spChg chg="mod">
          <ac:chgData name="PORET NATHAN" userId="ec1c7efb-0887-480d-9503-c31fe3b00689" providerId="ADAL" clId="{E3B40049-2245-47DD-990B-501B2F024472}" dt="2022-05-20T09:26:16.522" v="1801" actId="122"/>
          <ac:spMkLst>
            <pc:docMk/>
            <pc:sldMk cId="0" sldId="302"/>
            <ac:spMk id="25" creationId="{2646BBAA-056C-9B07-5306-63BEADF80D3F}"/>
          </ac:spMkLst>
        </pc:spChg>
        <pc:spChg chg="mod">
          <ac:chgData name="PORET NATHAN" userId="ec1c7efb-0887-480d-9503-c31fe3b00689" providerId="ADAL" clId="{E3B40049-2245-47DD-990B-501B2F024472}" dt="2022-05-20T09:24:33.463" v="1763" actId="1076"/>
          <ac:spMkLst>
            <pc:docMk/>
            <pc:sldMk cId="0" sldId="302"/>
            <ac:spMk id="26" creationId="{2852B261-06EC-71B5-DBE4-BF515DEEAD10}"/>
          </ac:spMkLst>
        </pc:spChg>
        <pc:picChg chg="mod">
          <ac:chgData name="PORET NATHAN" userId="ec1c7efb-0887-480d-9503-c31fe3b00689" providerId="ADAL" clId="{E3B40049-2245-47DD-990B-501B2F024472}" dt="2022-05-20T12:35:58.276" v="3078" actId="1076"/>
          <ac:picMkLst>
            <pc:docMk/>
            <pc:sldMk cId="0" sldId="302"/>
            <ac:picMk id="30" creationId="{3732D545-588D-DE9C-81FD-611D0E517257}"/>
          </ac:picMkLst>
        </pc:picChg>
      </pc:sldChg>
      <pc:sldChg chg="modSp mod">
        <pc:chgData name="PORET NATHAN" userId="ec1c7efb-0887-480d-9503-c31fe3b00689" providerId="ADAL" clId="{E3B40049-2245-47DD-990B-501B2F024472}" dt="2022-05-20T12:07:43.471" v="2791" actId="1076"/>
        <pc:sldMkLst>
          <pc:docMk/>
          <pc:sldMk cId="0" sldId="303"/>
        </pc:sldMkLst>
        <pc:spChg chg="mod">
          <ac:chgData name="PORET NATHAN" userId="ec1c7efb-0887-480d-9503-c31fe3b00689" providerId="ADAL" clId="{E3B40049-2245-47DD-990B-501B2F024472}" dt="2022-05-20T10:00:47.034" v="1967" actId="113"/>
          <ac:spMkLst>
            <pc:docMk/>
            <pc:sldMk cId="0" sldId="303"/>
            <ac:spMk id="2" creationId="{B597132D-C604-4EB0-904D-CEA94ABB3B93}"/>
          </ac:spMkLst>
        </pc:spChg>
        <pc:spChg chg="mod">
          <ac:chgData name="PORET NATHAN" userId="ec1c7efb-0887-480d-9503-c31fe3b00689" providerId="ADAL" clId="{E3B40049-2245-47DD-990B-501B2F024472}" dt="2022-05-20T11:14:09.187" v="2183" actId="20577"/>
          <ac:spMkLst>
            <pc:docMk/>
            <pc:sldMk cId="0" sldId="303"/>
            <ac:spMk id="7" creationId="{9E08C676-4654-F0AC-B0CE-9CBB5C9E125C}"/>
          </ac:spMkLst>
        </pc:spChg>
        <pc:spChg chg="mod">
          <ac:chgData name="PORET NATHAN" userId="ec1c7efb-0887-480d-9503-c31fe3b00689" providerId="ADAL" clId="{E3B40049-2245-47DD-990B-501B2F024472}" dt="2022-05-20T11:14:17.376" v="2194" actId="20577"/>
          <ac:spMkLst>
            <pc:docMk/>
            <pc:sldMk cId="0" sldId="303"/>
            <ac:spMk id="8" creationId="{73E5784E-0487-8BFF-7246-9CC8D265B0D1}"/>
          </ac:spMkLst>
        </pc:spChg>
        <pc:picChg chg="mod">
          <ac:chgData name="PORET NATHAN" userId="ec1c7efb-0887-480d-9503-c31fe3b00689" providerId="ADAL" clId="{E3B40049-2245-47DD-990B-501B2F024472}" dt="2022-05-20T12:07:43.471" v="2791" actId="1076"/>
          <ac:picMkLst>
            <pc:docMk/>
            <pc:sldMk cId="0" sldId="303"/>
            <ac:picMk id="10" creationId="{2B3D450D-DEEB-5639-4B4D-CC6955665062}"/>
          </ac:picMkLst>
        </pc:picChg>
      </pc:sldChg>
      <pc:sldChg chg="addSp delSp modSp del mod">
        <pc:chgData name="PORET NATHAN" userId="ec1c7efb-0887-480d-9503-c31fe3b00689" providerId="ADAL" clId="{E3B40049-2245-47DD-990B-501B2F024472}" dt="2022-05-20T09:59:02.958" v="1952" actId="47"/>
        <pc:sldMkLst>
          <pc:docMk/>
          <pc:sldMk cId="3356472575" sldId="305"/>
        </pc:sldMkLst>
        <pc:spChg chg="add del mod">
          <ac:chgData name="PORET NATHAN" userId="ec1c7efb-0887-480d-9503-c31fe3b00689" providerId="ADAL" clId="{E3B40049-2245-47DD-990B-501B2F024472}" dt="2022-05-20T09:58:46.836" v="1948" actId="21"/>
          <ac:spMkLst>
            <pc:docMk/>
            <pc:sldMk cId="3356472575" sldId="305"/>
            <ac:spMk id="9" creationId="{DFA61621-D871-36CD-BE55-0FE506303102}"/>
          </ac:spMkLst>
        </pc:spChg>
        <pc:picChg chg="mod">
          <ac:chgData name="PORET NATHAN" userId="ec1c7efb-0887-480d-9503-c31fe3b00689" providerId="ADAL" clId="{E3B40049-2245-47DD-990B-501B2F024472}" dt="2022-05-20T09:22:14.106" v="1627" actId="1076"/>
          <ac:picMkLst>
            <pc:docMk/>
            <pc:sldMk cId="3356472575" sldId="305"/>
            <ac:picMk id="6" creationId="{30F8170A-4C4F-8F57-0D0A-F20DFE814FAE}"/>
          </ac:picMkLst>
        </pc:picChg>
      </pc:sldChg>
      <pc:sldChg chg="addSp modSp mod">
        <pc:chgData name="PORET NATHAN" userId="ec1c7efb-0887-480d-9503-c31fe3b00689" providerId="ADAL" clId="{E3B40049-2245-47DD-990B-501B2F024472}" dt="2022-05-20T12:08:10.693" v="2795" actId="14100"/>
        <pc:sldMkLst>
          <pc:docMk/>
          <pc:sldMk cId="326900643" sldId="306"/>
        </pc:sldMkLst>
        <pc:spChg chg="add mod">
          <ac:chgData name="PORET NATHAN" userId="ec1c7efb-0887-480d-9503-c31fe3b00689" providerId="ADAL" clId="{E3B40049-2245-47DD-990B-501B2F024472}" dt="2022-05-20T09:20:19.538" v="1625" actId="20577"/>
          <ac:spMkLst>
            <pc:docMk/>
            <pc:sldMk cId="326900643" sldId="306"/>
            <ac:spMk id="9" creationId="{744505C5-57DD-B883-4CAF-52BA46FF7880}"/>
          </ac:spMkLst>
        </pc:spChg>
        <pc:picChg chg="mod">
          <ac:chgData name="PORET NATHAN" userId="ec1c7efb-0887-480d-9503-c31fe3b00689" providerId="ADAL" clId="{E3B40049-2245-47DD-990B-501B2F024472}" dt="2022-05-20T09:19:56.302" v="1584" actId="1076"/>
          <ac:picMkLst>
            <pc:docMk/>
            <pc:sldMk cId="326900643" sldId="306"/>
            <ac:picMk id="4" creationId="{FDE3B65F-3BFB-7316-4E67-EB2702F029C9}"/>
          </ac:picMkLst>
        </pc:picChg>
        <pc:picChg chg="mod">
          <ac:chgData name="PORET NATHAN" userId="ec1c7efb-0887-480d-9503-c31fe3b00689" providerId="ADAL" clId="{E3B40049-2245-47DD-990B-501B2F024472}" dt="2022-05-20T12:08:10.693" v="2795" actId="14100"/>
          <ac:picMkLst>
            <pc:docMk/>
            <pc:sldMk cId="326900643" sldId="306"/>
            <ac:picMk id="10" creationId="{2773CF6C-46DF-0DFC-3B29-4B5AD833CD9C}"/>
          </ac:picMkLst>
        </pc:picChg>
      </pc:sldChg>
      <pc:sldChg chg="addSp delSp modSp add mod ord modNotesTx">
        <pc:chgData name="PORET NATHAN" userId="ec1c7efb-0887-480d-9503-c31fe3b00689" providerId="ADAL" clId="{E3B40049-2245-47DD-990B-501B2F024472}" dt="2022-05-20T11:26:27.257" v="2227" actId="1076"/>
        <pc:sldMkLst>
          <pc:docMk/>
          <pc:sldMk cId="2822987191" sldId="307"/>
        </pc:sldMkLst>
        <pc:spChg chg="mod">
          <ac:chgData name="PORET NATHAN" userId="ec1c7efb-0887-480d-9503-c31fe3b00689" providerId="ADAL" clId="{E3B40049-2245-47DD-990B-501B2F024472}" dt="2022-05-20T10:00:11.265" v="1961" actId="20577"/>
          <ac:spMkLst>
            <pc:docMk/>
            <pc:sldMk cId="2822987191" sldId="307"/>
            <ac:spMk id="2" creationId="{B597132D-C604-4EB0-904D-CEA94ABB3B93}"/>
          </ac:spMkLst>
        </pc:spChg>
        <pc:spChg chg="del">
          <ac:chgData name="PORET NATHAN" userId="ec1c7efb-0887-480d-9503-c31fe3b00689" providerId="ADAL" clId="{E3B40049-2245-47DD-990B-501B2F024472}" dt="2022-05-20T08:36:11.320" v="607" actId="478"/>
          <ac:spMkLst>
            <pc:docMk/>
            <pc:sldMk cId="2822987191" sldId="307"/>
            <ac:spMk id="3" creationId="{F92DE499-4C4F-ED38-3967-23E2B8EF7323}"/>
          </ac:spMkLst>
        </pc:spChg>
        <pc:spChg chg="del">
          <ac:chgData name="PORET NATHAN" userId="ec1c7efb-0887-480d-9503-c31fe3b00689" providerId="ADAL" clId="{E3B40049-2245-47DD-990B-501B2F024472}" dt="2022-05-20T08:36:09.737" v="606" actId="478"/>
          <ac:spMkLst>
            <pc:docMk/>
            <pc:sldMk cId="2822987191" sldId="307"/>
            <ac:spMk id="4" creationId="{AB1B5FDD-4E00-1D02-B93C-DB510B4EFF32}"/>
          </ac:spMkLst>
        </pc:spChg>
        <pc:spChg chg="del">
          <ac:chgData name="PORET NATHAN" userId="ec1c7efb-0887-480d-9503-c31fe3b00689" providerId="ADAL" clId="{E3B40049-2245-47DD-990B-501B2F024472}" dt="2022-05-20T08:36:12.509" v="608" actId="478"/>
          <ac:spMkLst>
            <pc:docMk/>
            <pc:sldMk cId="2822987191" sldId="307"/>
            <ac:spMk id="5" creationId="{58423F67-A439-67E1-140B-646299A4EC1A}"/>
          </ac:spMkLst>
        </pc:spChg>
        <pc:spChg chg="del">
          <ac:chgData name="PORET NATHAN" userId="ec1c7efb-0887-480d-9503-c31fe3b00689" providerId="ADAL" clId="{E3B40049-2245-47DD-990B-501B2F024472}" dt="2022-05-20T08:36:13.573" v="609" actId="478"/>
          <ac:spMkLst>
            <pc:docMk/>
            <pc:sldMk cId="2822987191" sldId="307"/>
            <ac:spMk id="6" creationId="{F273711A-BA77-E2A5-0157-4C59D5085DC7}"/>
          </ac:spMkLst>
        </pc:spChg>
        <pc:spChg chg="mod">
          <ac:chgData name="PORET NATHAN" userId="ec1c7efb-0887-480d-9503-c31fe3b00689" providerId="ADAL" clId="{E3B40049-2245-47DD-990B-501B2F024472}" dt="2022-05-20T08:34:31.093" v="594" actId="20577"/>
          <ac:spMkLst>
            <pc:docMk/>
            <pc:sldMk cId="2822987191" sldId="307"/>
            <ac:spMk id="7" creationId="{9E08C676-4654-F0AC-B0CE-9CBB5C9E125C}"/>
          </ac:spMkLst>
        </pc:spChg>
        <pc:spChg chg="mod">
          <ac:chgData name="PORET NATHAN" userId="ec1c7efb-0887-480d-9503-c31fe3b00689" providerId="ADAL" clId="{E3B40049-2245-47DD-990B-501B2F024472}" dt="2022-05-20T08:34:38.047" v="605" actId="20577"/>
          <ac:spMkLst>
            <pc:docMk/>
            <pc:sldMk cId="2822987191" sldId="307"/>
            <ac:spMk id="8" creationId="{73E5784E-0487-8BFF-7246-9CC8D265B0D1}"/>
          </ac:spMkLst>
        </pc:spChg>
        <pc:spChg chg="add mod">
          <ac:chgData name="PORET NATHAN" userId="ec1c7efb-0887-480d-9503-c31fe3b00689" providerId="ADAL" clId="{E3B40049-2245-47DD-990B-501B2F024472}" dt="2022-05-20T11:26:21.045" v="2224" actId="1076"/>
          <ac:spMkLst>
            <pc:docMk/>
            <pc:sldMk cId="2822987191" sldId="307"/>
            <ac:spMk id="12" creationId="{FB1CBEB9-BA04-9518-B665-4F9AC5C691E2}"/>
          </ac:spMkLst>
        </pc:spChg>
        <pc:spChg chg="add mod">
          <ac:chgData name="PORET NATHAN" userId="ec1c7efb-0887-480d-9503-c31fe3b00689" providerId="ADAL" clId="{E3B40049-2245-47DD-990B-501B2F024472}" dt="2022-05-20T11:26:25.863" v="2226" actId="1076"/>
          <ac:spMkLst>
            <pc:docMk/>
            <pc:sldMk cId="2822987191" sldId="307"/>
            <ac:spMk id="13" creationId="{DAC543FC-2AE7-4428-155C-BE4729C32CCA}"/>
          </ac:spMkLst>
        </pc:spChg>
        <pc:picChg chg="add mod">
          <ac:chgData name="PORET NATHAN" userId="ec1c7efb-0887-480d-9503-c31fe3b00689" providerId="ADAL" clId="{E3B40049-2245-47DD-990B-501B2F024472}" dt="2022-05-20T11:26:22.306" v="2225" actId="1076"/>
          <ac:picMkLst>
            <pc:docMk/>
            <pc:sldMk cId="2822987191" sldId="307"/>
            <ac:picMk id="10" creationId="{E2B41CD3-D385-7956-5772-2A661CE3337A}"/>
          </ac:picMkLst>
        </pc:picChg>
        <pc:picChg chg="add mod modCrop">
          <ac:chgData name="PORET NATHAN" userId="ec1c7efb-0887-480d-9503-c31fe3b00689" providerId="ADAL" clId="{E3B40049-2245-47DD-990B-501B2F024472}" dt="2022-05-20T11:26:27.257" v="2227" actId="1076"/>
          <ac:picMkLst>
            <pc:docMk/>
            <pc:sldMk cId="2822987191" sldId="307"/>
            <ac:picMk id="11" creationId="{0C220F58-6A7F-0EDE-A72A-1F61D7F19AE2}"/>
          </ac:picMkLst>
        </pc:picChg>
      </pc:sldChg>
      <pc:sldChg chg="del">
        <pc:chgData name="PORET NATHAN" userId="ec1c7efb-0887-480d-9503-c31fe3b00689" providerId="ADAL" clId="{E3B40049-2245-47DD-990B-501B2F024472}" dt="2022-05-20T09:27:02.336" v="1809" actId="47"/>
        <pc:sldMkLst>
          <pc:docMk/>
          <pc:sldMk cId="979987992" sldId="308"/>
        </pc:sldMkLst>
      </pc:sldChg>
      <pc:sldChg chg="add del">
        <pc:chgData name="PORET NATHAN" userId="ec1c7efb-0887-480d-9503-c31fe3b00689" providerId="ADAL" clId="{E3B40049-2245-47DD-990B-501B2F024472}" dt="2022-05-20T08:44:37.698" v="882" actId="47"/>
        <pc:sldMkLst>
          <pc:docMk/>
          <pc:sldMk cId="485936867" sldId="309"/>
        </pc:sldMkLst>
      </pc:sldChg>
      <pc:sldChg chg="addSp delSp modSp add mod ord modNotesTx">
        <pc:chgData name="PORET NATHAN" userId="ec1c7efb-0887-480d-9503-c31fe3b00689" providerId="ADAL" clId="{E3B40049-2245-47DD-990B-501B2F024472}" dt="2022-05-20T10:03:52.173" v="2153" actId="20577"/>
        <pc:sldMkLst>
          <pc:docMk/>
          <pc:sldMk cId="4217372390" sldId="310"/>
        </pc:sldMkLst>
        <pc:spChg chg="mod">
          <ac:chgData name="PORET NATHAN" userId="ec1c7efb-0887-480d-9503-c31fe3b00689" providerId="ADAL" clId="{E3B40049-2245-47DD-990B-501B2F024472}" dt="2022-05-20T09:59:54.514" v="1958" actId="113"/>
          <ac:spMkLst>
            <pc:docMk/>
            <pc:sldMk cId="4217372390" sldId="310"/>
            <ac:spMk id="2" creationId="{D69FEC00-60B3-5FBE-B69A-14A3073E4A57}"/>
          </ac:spMkLst>
        </pc:spChg>
        <pc:spChg chg="add mod">
          <ac:chgData name="PORET NATHAN" userId="ec1c7efb-0887-480d-9503-c31fe3b00689" providerId="ADAL" clId="{E3B40049-2245-47DD-990B-501B2F024472}" dt="2022-05-20T08:48:35.093" v="1025" actId="14100"/>
          <ac:spMkLst>
            <pc:docMk/>
            <pc:sldMk cId="4217372390" sldId="310"/>
            <ac:spMk id="3" creationId="{86D96C38-7420-BA00-4985-3F8DC7C7A13F}"/>
          </ac:spMkLst>
        </pc:spChg>
        <pc:spChg chg="add mod">
          <ac:chgData name="PORET NATHAN" userId="ec1c7efb-0887-480d-9503-c31fe3b00689" providerId="ADAL" clId="{E3B40049-2245-47DD-990B-501B2F024472}" dt="2022-05-20T08:45:29.149" v="923" actId="1076"/>
          <ac:spMkLst>
            <pc:docMk/>
            <pc:sldMk cId="4217372390" sldId="310"/>
            <ac:spMk id="33" creationId="{3D4051DB-01EC-517D-973F-926D9DEA13D9}"/>
          </ac:spMkLst>
        </pc:spChg>
        <pc:spChg chg="add mod">
          <ac:chgData name="PORET NATHAN" userId="ec1c7efb-0887-480d-9503-c31fe3b00689" providerId="ADAL" clId="{E3B40049-2245-47DD-990B-501B2F024472}" dt="2022-05-20T08:45:37.406" v="929" actId="20577"/>
          <ac:spMkLst>
            <pc:docMk/>
            <pc:sldMk cId="4217372390" sldId="310"/>
            <ac:spMk id="34" creationId="{BC0CDABE-37E4-EA3F-BD05-D2956E5CCAD5}"/>
          </ac:spMkLst>
        </pc:spChg>
        <pc:spChg chg="add mod">
          <ac:chgData name="PORET NATHAN" userId="ec1c7efb-0887-480d-9503-c31fe3b00689" providerId="ADAL" clId="{E3B40049-2245-47DD-990B-501B2F024472}" dt="2022-05-20T08:45:39.203" v="932" actId="20577"/>
          <ac:spMkLst>
            <pc:docMk/>
            <pc:sldMk cId="4217372390" sldId="310"/>
            <ac:spMk id="35" creationId="{69A1D145-040D-7F3F-CBBE-2262E6C1C60A}"/>
          </ac:spMkLst>
        </pc:spChg>
        <pc:grpChg chg="del">
          <ac:chgData name="PORET NATHAN" userId="ec1c7efb-0887-480d-9503-c31fe3b00689" providerId="ADAL" clId="{E3B40049-2245-47DD-990B-501B2F024472}" dt="2022-05-20T08:40:45.484" v="772" actId="478"/>
          <ac:grpSpMkLst>
            <pc:docMk/>
            <pc:sldMk cId="4217372390" sldId="310"/>
            <ac:grpSpMk id="6" creationId="{53EC4B35-5130-2545-AB7D-335FD7D86805}"/>
          </ac:grpSpMkLst>
        </pc:grpChg>
        <pc:picChg chg="add mod modCrop">
          <ac:chgData name="PORET NATHAN" userId="ec1c7efb-0887-480d-9503-c31fe3b00689" providerId="ADAL" clId="{E3B40049-2245-47DD-990B-501B2F024472}" dt="2022-05-20T08:44:19.227" v="881" actId="1076"/>
          <ac:picMkLst>
            <pc:docMk/>
            <pc:sldMk cId="4217372390" sldId="310"/>
            <ac:picMk id="30" creationId="{42C735AB-4944-9168-C126-2805F1FC278F}"/>
          </ac:picMkLst>
        </pc:picChg>
        <pc:picChg chg="add mod modCrop">
          <ac:chgData name="PORET NATHAN" userId="ec1c7efb-0887-480d-9503-c31fe3b00689" providerId="ADAL" clId="{E3B40049-2245-47DD-990B-501B2F024472}" dt="2022-05-20T08:44:14.507" v="880" actId="1076"/>
          <ac:picMkLst>
            <pc:docMk/>
            <pc:sldMk cId="4217372390" sldId="310"/>
            <ac:picMk id="31" creationId="{99A194F6-E871-5B8A-6D79-52F75FCA32B0}"/>
          </ac:picMkLst>
        </pc:picChg>
        <pc:picChg chg="add mod modCrop">
          <ac:chgData name="PORET NATHAN" userId="ec1c7efb-0887-480d-9503-c31fe3b00689" providerId="ADAL" clId="{E3B40049-2245-47DD-990B-501B2F024472}" dt="2022-05-20T08:44:10.754" v="878" actId="1076"/>
          <ac:picMkLst>
            <pc:docMk/>
            <pc:sldMk cId="4217372390" sldId="310"/>
            <ac:picMk id="32" creationId="{DA3AA449-DCD7-7774-865E-1EDA566B2DFA}"/>
          </ac:picMkLst>
        </pc:picChg>
      </pc:sldChg>
      <pc:sldChg chg="addSp delSp modSp add mod ord modNotesTx">
        <pc:chgData name="PORET NATHAN" userId="ec1c7efb-0887-480d-9503-c31fe3b00689" providerId="ADAL" clId="{E3B40049-2245-47DD-990B-501B2F024472}" dt="2022-05-20T11:27:12.960" v="2262" actId="20577"/>
        <pc:sldMkLst>
          <pc:docMk/>
          <pc:sldMk cId="2140757592" sldId="311"/>
        </pc:sldMkLst>
        <pc:spChg chg="mod">
          <ac:chgData name="PORET NATHAN" userId="ec1c7efb-0887-480d-9503-c31fe3b00689" providerId="ADAL" clId="{E3B40049-2245-47DD-990B-501B2F024472}" dt="2022-05-20T09:59:59.577" v="1960" actId="113"/>
          <ac:spMkLst>
            <pc:docMk/>
            <pc:sldMk cId="2140757592" sldId="311"/>
            <ac:spMk id="2" creationId="{B597132D-C604-4EB0-904D-CEA94ABB3B93}"/>
          </ac:spMkLst>
        </pc:spChg>
        <pc:spChg chg="del">
          <ac:chgData name="PORET NATHAN" userId="ec1c7efb-0887-480d-9503-c31fe3b00689" providerId="ADAL" clId="{E3B40049-2245-47DD-990B-501B2F024472}" dt="2022-05-20T08:49:03.091" v="1031" actId="478"/>
          <ac:spMkLst>
            <pc:docMk/>
            <pc:sldMk cId="2140757592" sldId="311"/>
            <ac:spMk id="12" creationId="{FB1CBEB9-BA04-9518-B665-4F9AC5C691E2}"/>
          </ac:spMkLst>
        </pc:spChg>
        <pc:spChg chg="del">
          <ac:chgData name="PORET NATHAN" userId="ec1c7efb-0887-480d-9503-c31fe3b00689" providerId="ADAL" clId="{E3B40049-2245-47DD-990B-501B2F024472}" dt="2022-05-20T08:49:04.761" v="1032" actId="478"/>
          <ac:spMkLst>
            <pc:docMk/>
            <pc:sldMk cId="2140757592" sldId="311"/>
            <ac:spMk id="13" creationId="{DAC543FC-2AE7-4428-155C-BE4729C32CCA}"/>
          </ac:spMkLst>
        </pc:spChg>
        <pc:graphicFrameChg chg="add mod modGraphic">
          <ac:chgData name="PORET NATHAN" userId="ec1c7efb-0887-480d-9503-c31fe3b00689" providerId="ADAL" clId="{E3B40049-2245-47DD-990B-501B2F024472}" dt="2022-05-20T11:16:42.060" v="2207" actId="20577"/>
          <ac:graphicFrameMkLst>
            <pc:docMk/>
            <pc:sldMk cId="2140757592" sldId="311"/>
            <ac:graphicFrameMk id="3" creationId="{9E93EF8F-767A-6391-68AC-86EC7A1F5A21}"/>
          </ac:graphicFrameMkLst>
        </pc:graphicFrameChg>
        <pc:graphicFrameChg chg="add mod modGraphic">
          <ac:chgData name="PORET NATHAN" userId="ec1c7efb-0887-480d-9503-c31fe3b00689" providerId="ADAL" clId="{E3B40049-2245-47DD-990B-501B2F024472}" dt="2022-05-20T09:16:59.856" v="1554" actId="20577"/>
          <ac:graphicFrameMkLst>
            <pc:docMk/>
            <pc:sldMk cId="2140757592" sldId="311"/>
            <ac:graphicFrameMk id="4" creationId="{8421607C-89CC-FA2B-45B1-B139ADC72916}"/>
          </ac:graphicFrameMkLst>
        </pc:graphicFrameChg>
        <pc:picChg chg="del">
          <ac:chgData name="PORET NATHAN" userId="ec1c7efb-0887-480d-9503-c31fe3b00689" providerId="ADAL" clId="{E3B40049-2245-47DD-990B-501B2F024472}" dt="2022-05-20T08:48:59.331" v="1029" actId="478"/>
          <ac:picMkLst>
            <pc:docMk/>
            <pc:sldMk cId="2140757592" sldId="311"/>
            <ac:picMk id="10" creationId="{E2B41CD3-D385-7956-5772-2A661CE3337A}"/>
          </ac:picMkLst>
        </pc:picChg>
        <pc:picChg chg="del">
          <ac:chgData name="PORET NATHAN" userId="ec1c7efb-0887-480d-9503-c31fe3b00689" providerId="ADAL" clId="{E3B40049-2245-47DD-990B-501B2F024472}" dt="2022-05-20T08:48:59.701" v="1030" actId="478"/>
          <ac:picMkLst>
            <pc:docMk/>
            <pc:sldMk cId="2140757592" sldId="311"/>
            <ac:picMk id="11" creationId="{0C220F58-6A7F-0EDE-A72A-1F61D7F19AE2}"/>
          </ac:picMkLst>
        </pc:picChg>
      </pc:sldChg>
      <pc:sldChg chg="modSp add mod ord">
        <pc:chgData name="PORET NATHAN" userId="ec1c7efb-0887-480d-9503-c31fe3b00689" providerId="ADAL" clId="{E3B40049-2245-47DD-990B-501B2F024472}" dt="2022-05-20T12:36:11.524" v="3079" actId="1076"/>
        <pc:sldMkLst>
          <pc:docMk/>
          <pc:sldMk cId="390384764" sldId="312"/>
        </pc:sldMkLst>
        <pc:spChg chg="mod">
          <ac:chgData name="PORET NATHAN" userId="ec1c7efb-0887-480d-9503-c31fe3b00689" providerId="ADAL" clId="{E3B40049-2245-47DD-990B-501B2F024472}" dt="2022-05-20T10:00:17.810" v="1963" actId="113"/>
          <ac:spMkLst>
            <pc:docMk/>
            <pc:sldMk cId="390384764" sldId="312"/>
            <ac:spMk id="2" creationId="{D69FEC00-60B3-5FBE-B69A-14A3073E4A57}"/>
          </ac:spMkLst>
        </pc:spChg>
        <pc:spChg chg="mod">
          <ac:chgData name="PORET NATHAN" userId="ec1c7efb-0887-480d-9503-c31fe3b00689" providerId="ADAL" clId="{E3B40049-2245-47DD-990B-501B2F024472}" dt="2022-05-20T12:11:02.382" v="2819" actId="1076"/>
          <ac:spMkLst>
            <pc:docMk/>
            <pc:sldMk cId="390384764" sldId="312"/>
            <ac:spMk id="80" creationId="{E0F263B9-541C-20E6-1552-7E8FD7F92811}"/>
          </ac:spMkLst>
        </pc:spChg>
        <pc:spChg chg="mod">
          <ac:chgData name="PORET NATHAN" userId="ec1c7efb-0887-480d-9503-c31fe3b00689" providerId="ADAL" clId="{E3B40049-2245-47DD-990B-501B2F024472}" dt="2022-05-20T12:26:31.666" v="3073" actId="255"/>
          <ac:spMkLst>
            <pc:docMk/>
            <pc:sldMk cId="390384764" sldId="312"/>
            <ac:spMk id="84" creationId="{E38A7EC8-BC24-A83E-3EBA-0FB6400F441A}"/>
          </ac:spMkLst>
        </pc:spChg>
        <pc:picChg chg="mod">
          <ac:chgData name="PORET NATHAN" userId="ec1c7efb-0887-480d-9503-c31fe3b00689" providerId="ADAL" clId="{E3B40049-2245-47DD-990B-501B2F024472}" dt="2022-05-20T12:36:11.524" v="3079" actId="1076"/>
          <ac:picMkLst>
            <pc:docMk/>
            <pc:sldMk cId="390384764" sldId="312"/>
            <ac:picMk id="30" creationId="{F41BE2C1-1F89-0552-AB1C-B02D3AE61A98}"/>
          </ac:picMkLst>
        </pc:picChg>
      </pc:sldChg>
      <pc:sldChg chg="add del ord">
        <pc:chgData name="PORET NATHAN" userId="ec1c7efb-0887-480d-9503-c31fe3b00689" providerId="ADAL" clId="{E3B40049-2245-47DD-990B-501B2F024472}" dt="2022-05-20T09:55:19.939" v="1891" actId="47"/>
        <pc:sldMkLst>
          <pc:docMk/>
          <pc:sldMk cId="4024714706" sldId="313"/>
        </pc:sldMkLst>
      </pc:sldChg>
      <pc:sldChg chg="delSp modSp add mod ord">
        <pc:chgData name="PORET NATHAN" userId="ec1c7efb-0887-480d-9503-c31fe3b00689" providerId="ADAL" clId="{E3B40049-2245-47DD-990B-501B2F024472}" dt="2022-05-20T12:08:03.130" v="2794" actId="14100"/>
        <pc:sldMkLst>
          <pc:docMk/>
          <pc:sldMk cId="2543298233" sldId="314"/>
        </pc:sldMkLst>
        <pc:spChg chg="mod">
          <ac:chgData name="PORET NATHAN" userId="ec1c7efb-0887-480d-9503-c31fe3b00689" providerId="ADAL" clId="{E3B40049-2245-47DD-990B-501B2F024472}" dt="2022-05-20T09:55:26.945" v="1912" actId="20577"/>
          <ac:spMkLst>
            <pc:docMk/>
            <pc:sldMk cId="2543298233" sldId="314"/>
            <ac:spMk id="2" creationId="{0A31E630-0B3C-6884-B929-E749BFC439D3}"/>
          </ac:spMkLst>
        </pc:spChg>
        <pc:spChg chg="mod">
          <ac:chgData name="PORET NATHAN" userId="ec1c7efb-0887-480d-9503-c31fe3b00689" providerId="ADAL" clId="{E3B40049-2245-47DD-990B-501B2F024472}" dt="2022-05-20T09:55:55.586" v="1927" actId="20577"/>
          <ac:spMkLst>
            <pc:docMk/>
            <pc:sldMk cId="2543298233" sldId="314"/>
            <ac:spMk id="3" creationId="{4FCBF44B-5895-6D5A-CE9E-A2E936801755}"/>
          </ac:spMkLst>
        </pc:spChg>
        <pc:spChg chg="mod">
          <ac:chgData name="PORET NATHAN" userId="ec1c7efb-0887-480d-9503-c31fe3b00689" providerId="ADAL" clId="{E3B40049-2245-47DD-990B-501B2F024472}" dt="2022-05-20T11:59:58.525" v="2582" actId="207"/>
          <ac:spMkLst>
            <pc:docMk/>
            <pc:sldMk cId="2543298233" sldId="314"/>
            <ac:spMk id="6" creationId="{F2CCB4D9-B810-C34F-124C-041CF5F39F09}"/>
          </ac:spMkLst>
        </pc:spChg>
        <pc:spChg chg="mod">
          <ac:chgData name="PORET NATHAN" userId="ec1c7efb-0887-480d-9503-c31fe3b00689" providerId="ADAL" clId="{E3B40049-2245-47DD-990B-501B2F024472}" dt="2022-05-20T12:00:33.734" v="2602" actId="1076"/>
          <ac:spMkLst>
            <pc:docMk/>
            <pc:sldMk cId="2543298233" sldId="314"/>
            <ac:spMk id="7" creationId="{95B7E57C-F651-1B90-C644-A15198FF5722}"/>
          </ac:spMkLst>
        </pc:spChg>
        <pc:picChg chg="del">
          <ac:chgData name="PORET NATHAN" userId="ec1c7efb-0887-480d-9503-c31fe3b00689" providerId="ADAL" clId="{E3B40049-2245-47DD-990B-501B2F024472}" dt="2022-05-20T09:57:52.964" v="1928" actId="478"/>
          <ac:picMkLst>
            <pc:docMk/>
            <pc:sldMk cId="2543298233" sldId="314"/>
            <ac:picMk id="8" creationId="{7917E79D-B725-2453-99B3-2794F04B024F}"/>
          </ac:picMkLst>
        </pc:picChg>
        <pc:picChg chg="mod">
          <ac:chgData name="PORET NATHAN" userId="ec1c7efb-0887-480d-9503-c31fe3b00689" providerId="ADAL" clId="{E3B40049-2245-47DD-990B-501B2F024472}" dt="2022-05-20T12:08:03.130" v="2794" actId="14100"/>
          <ac:picMkLst>
            <pc:docMk/>
            <pc:sldMk cId="2543298233" sldId="314"/>
            <ac:picMk id="8" creationId="{E669B5D9-9C76-4BDE-9AC9-ABCD43D1EB69}"/>
          </ac:picMkLst>
        </pc:picChg>
        <pc:picChg chg="mod">
          <ac:chgData name="PORET NATHAN" userId="ec1c7efb-0887-480d-9503-c31fe3b00689" providerId="ADAL" clId="{E3B40049-2245-47DD-990B-501B2F024472}" dt="2022-05-20T12:00:17.641" v="2589" actId="1076"/>
          <ac:picMkLst>
            <pc:docMk/>
            <pc:sldMk cId="2543298233" sldId="314"/>
            <ac:picMk id="11" creationId="{D04DBCD4-70FF-C57E-A9F0-E1DD4A37A226}"/>
          </ac:picMkLst>
        </pc:picChg>
      </pc:sldChg>
      <pc:sldChg chg="addSp delSp modSp add mod">
        <pc:chgData name="PORET NATHAN" userId="ec1c7efb-0887-480d-9503-c31fe3b00689" providerId="ADAL" clId="{E3B40049-2245-47DD-990B-501B2F024472}" dt="2022-05-20T12:08:25.426" v="2798" actId="1076"/>
        <pc:sldMkLst>
          <pc:docMk/>
          <pc:sldMk cId="2909100356" sldId="315"/>
        </pc:sldMkLst>
        <pc:spChg chg="mod">
          <ac:chgData name="PORET NATHAN" userId="ec1c7efb-0887-480d-9503-c31fe3b00689" providerId="ADAL" clId="{E3B40049-2245-47DD-990B-501B2F024472}" dt="2022-05-20T09:58:18.352" v="1933"/>
          <ac:spMkLst>
            <pc:docMk/>
            <pc:sldMk cId="2909100356" sldId="315"/>
            <ac:spMk id="2" creationId="{D69FEC00-60B3-5FBE-B69A-14A3073E4A57}"/>
          </ac:spMkLst>
        </pc:spChg>
        <pc:spChg chg="del">
          <ac:chgData name="PORET NATHAN" userId="ec1c7efb-0887-480d-9503-c31fe3b00689" providerId="ADAL" clId="{E3B40049-2245-47DD-990B-501B2F024472}" dt="2022-05-20T09:58:28.959" v="1938" actId="478"/>
          <ac:spMkLst>
            <pc:docMk/>
            <pc:sldMk cId="2909100356" sldId="315"/>
            <ac:spMk id="3" creationId="{86D96C38-7420-BA00-4985-3F8DC7C7A13F}"/>
          </ac:spMkLst>
        </pc:spChg>
        <pc:spChg chg="add mod">
          <ac:chgData name="PORET NATHAN" userId="ec1c7efb-0887-480d-9503-c31fe3b00689" providerId="ADAL" clId="{E3B40049-2245-47DD-990B-501B2F024472}" dt="2022-05-20T09:58:51.214" v="1950" actId="1076"/>
          <ac:spMkLst>
            <pc:docMk/>
            <pc:sldMk cId="2909100356" sldId="315"/>
            <ac:spMk id="14" creationId="{BC23BE2F-AD3D-1273-B431-70DD587FF5E1}"/>
          </ac:spMkLst>
        </pc:spChg>
        <pc:spChg chg="del">
          <ac:chgData name="PORET NATHAN" userId="ec1c7efb-0887-480d-9503-c31fe3b00689" providerId="ADAL" clId="{E3B40049-2245-47DD-990B-501B2F024472}" dt="2022-05-20T09:58:32.205" v="1942" actId="478"/>
          <ac:spMkLst>
            <pc:docMk/>
            <pc:sldMk cId="2909100356" sldId="315"/>
            <ac:spMk id="33" creationId="{3D4051DB-01EC-517D-973F-926D9DEA13D9}"/>
          </ac:spMkLst>
        </pc:spChg>
        <pc:spChg chg="del">
          <ac:chgData name="PORET NATHAN" userId="ec1c7efb-0887-480d-9503-c31fe3b00689" providerId="ADAL" clId="{E3B40049-2245-47DD-990B-501B2F024472}" dt="2022-05-20T09:58:30.702" v="1940" actId="478"/>
          <ac:spMkLst>
            <pc:docMk/>
            <pc:sldMk cId="2909100356" sldId="315"/>
            <ac:spMk id="34" creationId="{BC0CDABE-37E4-EA3F-BD05-D2956E5CCAD5}"/>
          </ac:spMkLst>
        </pc:spChg>
        <pc:spChg chg="del mod">
          <ac:chgData name="PORET NATHAN" userId="ec1c7efb-0887-480d-9503-c31fe3b00689" providerId="ADAL" clId="{E3B40049-2245-47DD-990B-501B2F024472}" dt="2022-05-20T09:58:28.273" v="1937" actId="478"/>
          <ac:spMkLst>
            <pc:docMk/>
            <pc:sldMk cId="2909100356" sldId="315"/>
            <ac:spMk id="35" creationId="{69A1D145-040D-7F3F-CBBE-2262E6C1C60A}"/>
          </ac:spMkLst>
        </pc:spChg>
        <pc:picChg chg="mod">
          <ac:chgData name="PORET NATHAN" userId="ec1c7efb-0887-480d-9503-c31fe3b00689" providerId="ADAL" clId="{E3B40049-2245-47DD-990B-501B2F024472}" dt="2022-05-20T12:08:25.426" v="2798" actId="1076"/>
          <ac:picMkLst>
            <pc:docMk/>
            <pc:sldMk cId="2909100356" sldId="315"/>
            <ac:picMk id="8" creationId="{8A85C51C-8260-FB56-2D81-BA214D523464}"/>
          </ac:picMkLst>
        </pc:picChg>
        <pc:picChg chg="add mod">
          <ac:chgData name="PORET NATHAN" userId="ec1c7efb-0887-480d-9503-c31fe3b00689" providerId="ADAL" clId="{E3B40049-2245-47DD-990B-501B2F024472}" dt="2022-05-20T09:58:53.352" v="1951" actId="1076"/>
          <ac:picMkLst>
            <pc:docMk/>
            <pc:sldMk cId="2909100356" sldId="315"/>
            <ac:picMk id="13" creationId="{AA54E8B2-48D0-CF9B-2621-D3FFC7298003}"/>
          </ac:picMkLst>
        </pc:picChg>
        <pc:picChg chg="del">
          <ac:chgData name="PORET NATHAN" userId="ec1c7efb-0887-480d-9503-c31fe3b00689" providerId="ADAL" clId="{E3B40049-2245-47DD-990B-501B2F024472}" dt="2022-05-20T09:58:31.177" v="1941" actId="478"/>
          <ac:picMkLst>
            <pc:docMk/>
            <pc:sldMk cId="2909100356" sldId="315"/>
            <ac:picMk id="30" creationId="{42C735AB-4944-9168-C126-2805F1FC278F}"/>
          </ac:picMkLst>
        </pc:picChg>
        <pc:picChg chg="del">
          <ac:chgData name="PORET NATHAN" userId="ec1c7efb-0887-480d-9503-c31fe3b00689" providerId="ADAL" clId="{E3B40049-2245-47DD-990B-501B2F024472}" dt="2022-05-20T09:58:29.428" v="1939" actId="478"/>
          <ac:picMkLst>
            <pc:docMk/>
            <pc:sldMk cId="2909100356" sldId="315"/>
            <ac:picMk id="31" creationId="{99A194F6-E871-5B8A-6D79-52F75FCA32B0}"/>
          </ac:picMkLst>
        </pc:picChg>
        <pc:picChg chg="del">
          <ac:chgData name="PORET NATHAN" userId="ec1c7efb-0887-480d-9503-c31fe3b00689" providerId="ADAL" clId="{E3B40049-2245-47DD-990B-501B2F024472}" dt="2022-05-20T09:58:26.793" v="1934" actId="478"/>
          <ac:picMkLst>
            <pc:docMk/>
            <pc:sldMk cId="2909100356" sldId="315"/>
            <ac:picMk id="32" creationId="{DA3AA449-DCD7-7774-865E-1EDA566B2DFA}"/>
          </ac:picMkLst>
        </pc:picChg>
      </pc:sldChg>
      <pc:sldChg chg="modSp mod">
        <pc:chgData name="PORET NATHAN" userId="ec1c7efb-0887-480d-9503-c31fe3b00689" providerId="ADAL" clId="{E3B40049-2245-47DD-990B-501B2F024472}" dt="2022-05-20T12:07:29.810" v="2788" actId="14100"/>
        <pc:sldMkLst>
          <pc:docMk/>
          <pc:sldMk cId="457019766" sldId="316"/>
        </pc:sldMkLst>
        <pc:picChg chg="mod">
          <ac:chgData name="PORET NATHAN" userId="ec1c7efb-0887-480d-9503-c31fe3b00689" providerId="ADAL" clId="{E3B40049-2245-47DD-990B-501B2F024472}" dt="2022-05-20T11:27:53.750" v="2263" actId="1440"/>
          <ac:picMkLst>
            <pc:docMk/>
            <pc:sldMk cId="457019766" sldId="316"/>
            <ac:picMk id="10" creationId="{E2BD9A74-7507-4582-A43F-6004CEA61D99}"/>
          </ac:picMkLst>
        </pc:picChg>
        <pc:picChg chg="mod">
          <ac:chgData name="PORET NATHAN" userId="ec1c7efb-0887-480d-9503-c31fe3b00689" providerId="ADAL" clId="{E3B40049-2245-47DD-990B-501B2F024472}" dt="2022-05-20T12:07:29.810" v="2788" actId="14100"/>
          <ac:picMkLst>
            <pc:docMk/>
            <pc:sldMk cId="457019766" sldId="316"/>
            <ac:picMk id="11" creationId="{7F69C081-EC7E-9165-D15E-1F280300B990}"/>
          </ac:picMkLst>
        </pc:picChg>
      </pc:sldChg>
      <pc:sldChg chg="addSp delSp modSp mod">
        <pc:chgData name="PORET NATHAN" userId="ec1c7efb-0887-480d-9503-c31fe3b00689" providerId="ADAL" clId="{E3B40049-2245-47DD-990B-501B2F024472}" dt="2022-05-20T12:01:20.725" v="2614" actId="1076"/>
        <pc:sldMkLst>
          <pc:docMk/>
          <pc:sldMk cId="369360970" sldId="317"/>
        </pc:sldMkLst>
        <pc:spChg chg="del mod">
          <ac:chgData name="PORET NATHAN" userId="ec1c7efb-0887-480d-9503-c31fe3b00689" providerId="ADAL" clId="{E3B40049-2245-47DD-990B-501B2F024472}" dt="2022-05-20T12:01:09.959" v="2609" actId="21"/>
          <ac:spMkLst>
            <pc:docMk/>
            <pc:sldMk cId="369360970" sldId="317"/>
            <ac:spMk id="7" creationId="{95B7E57C-F651-1B90-C644-A15198FF5722}"/>
          </ac:spMkLst>
        </pc:spChg>
        <pc:spChg chg="add mod">
          <ac:chgData name="PORET NATHAN" userId="ec1c7efb-0887-480d-9503-c31fe3b00689" providerId="ADAL" clId="{E3B40049-2245-47DD-990B-501B2F024472}" dt="2022-05-20T12:01:20.725" v="2614" actId="1076"/>
          <ac:spMkLst>
            <pc:docMk/>
            <pc:sldMk cId="369360970" sldId="317"/>
            <ac:spMk id="10" creationId="{90D354D0-0A5E-E359-70D0-DBFB185BAFF4}"/>
          </ac:spMkLst>
        </pc:spChg>
        <pc:picChg chg="mod">
          <ac:chgData name="PORET NATHAN" userId="ec1c7efb-0887-480d-9503-c31fe3b00689" providerId="ADAL" clId="{E3B40049-2245-47DD-990B-501B2F024472}" dt="2022-05-20T12:01:17.705" v="2613" actId="1076"/>
          <ac:picMkLst>
            <pc:docMk/>
            <pc:sldMk cId="369360970" sldId="317"/>
            <ac:picMk id="1026" creationId="{CBEF3AC9-742F-E2FE-9F35-A7A67641C228}"/>
          </ac:picMkLst>
        </pc:picChg>
      </pc:sldChg>
      <pc:sldChg chg="addSp delSp modSp add mod ord modNotesTx">
        <pc:chgData name="PORET NATHAN" userId="ec1c7efb-0887-480d-9503-c31fe3b00689" providerId="ADAL" clId="{E3B40049-2245-47DD-990B-501B2F024472}" dt="2022-05-20T12:05:27.103" v="2761"/>
        <pc:sldMkLst>
          <pc:docMk/>
          <pc:sldMk cId="4188967126" sldId="318"/>
        </pc:sldMkLst>
        <pc:spChg chg="mod">
          <ac:chgData name="PORET NATHAN" userId="ec1c7efb-0887-480d-9503-c31fe3b00689" providerId="ADAL" clId="{E3B40049-2245-47DD-990B-501B2F024472}" dt="2022-05-20T11:35:05.283" v="2384" actId="20577"/>
          <ac:spMkLst>
            <pc:docMk/>
            <pc:sldMk cId="4188967126" sldId="318"/>
            <ac:spMk id="2" creationId="{D69FEC00-60B3-5FBE-B69A-14A3073E4A57}"/>
          </ac:spMkLst>
        </pc:spChg>
        <pc:spChg chg="add del mod">
          <ac:chgData name="PORET NATHAN" userId="ec1c7efb-0887-480d-9503-c31fe3b00689" providerId="ADAL" clId="{E3B40049-2245-47DD-990B-501B2F024472}" dt="2022-05-20T11:36:52.780" v="2404" actId="478"/>
          <ac:spMkLst>
            <pc:docMk/>
            <pc:sldMk cId="4188967126" sldId="318"/>
            <ac:spMk id="30" creationId="{67B5DC3A-B485-F92D-13F7-01E523493DB9}"/>
          </ac:spMkLst>
        </pc:spChg>
        <pc:grpChg chg="del">
          <ac:chgData name="PORET NATHAN" userId="ec1c7efb-0887-480d-9503-c31fe3b00689" providerId="ADAL" clId="{E3B40049-2245-47DD-990B-501B2F024472}" dt="2022-05-20T11:33:07.488" v="2282" actId="478"/>
          <ac:grpSpMkLst>
            <pc:docMk/>
            <pc:sldMk cId="4188967126" sldId="318"/>
            <ac:grpSpMk id="6" creationId="{53EC4B35-5130-2545-AB7D-335FD7D86805}"/>
          </ac:grpSpMkLst>
        </pc:grpChg>
        <pc:graphicFrameChg chg="add mod modGraphic">
          <ac:chgData name="PORET NATHAN" userId="ec1c7efb-0887-480d-9503-c31fe3b00689" providerId="ADAL" clId="{E3B40049-2245-47DD-990B-501B2F024472}" dt="2022-05-20T11:40:01.285" v="2547" actId="20577"/>
          <ac:graphicFrameMkLst>
            <pc:docMk/>
            <pc:sldMk cId="4188967126" sldId="318"/>
            <ac:graphicFrameMk id="3" creationId="{BC64CD1C-19DC-6082-45BB-EC4C8F96D135}"/>
          </ac:graphicFrameMkLst>
        </pc:graphicFrameChg>
        <pc:picChg chg="add mod">
          <ac:chgData name="PORET NATHAN" userId="ec1c7efb-0887-480d-9503-c31fe3b00689" providerId="ADAL" clId="{E3B40049-2245-47DD-990B-501B2F024472}" dt="2022-05-20T12:05:27.103" v="2761"/>
          <ac:picMkLst>
            <pc:docMk/>
            <pc:sldMk cId="4188967126" sldId="318"/>
            <ac:picMk id="8" creationId="{41723A14-9D81-F46D-A756-1AC4A4087F3A}"/>
          </ac:picMkLst>
        </pc:picChg>
        <pc:picChg chg="del">
          <ac:chgData name="PORET NATHAN" userId="ec1c7efb-0887-480d-9503-c31fe3b00689" providerId="ADAL" clId="{E3B40049-2245-47DD-990B-501B2F024472}" dt="2022-05-20T12:05:26.939" v="2760" actId="478"/>
          <ac:picMkLst>
            <pc:docMk/>
            <pc:sldMk cId="4188967126" sldId="318"/>
            <ac:picMk id="50" creationId="{6F482137-CFC6-5DE5-D293-7E4018F09A3C}"/>
          </ac:picMkLst>
        </pc:picChg>
      </pc:sldChg>
      <pc:sldChg chg="add del">
        <pc:chgData name="PORET NATHAN" userId="ec1c7efb-0887-480d-9503-c31fe3b00689" providerId="ADAL" clId="{E3B40049-2245-47DD-990B-501B2F024472}" dt="2022-05-20T12:04:03.622" v="2727" actId="47"/>
        <pc:sldMkLst>
          <pc:docMk/>
          <pc:sldMk cId="366674925" sldId="320"/>
        </pc:sldMkLst>
      </pc:sldChg>
      <pc:sldChg chg="addSp delSp modSp add mod ord modAnim">
        <pc:chgData name="PORET NATHAN" userId="ec1c7efb-0887-480d-9503-c31fe3b00689" providerId="ADAL" clId="{E3B40049-2245-47DD-990B-501B2F024472}" dt="2022-05-20T12:21:59.198" v="3072" actId="20577"/>
        <pc:sldMkLst>
          <pc:docMk/>
          <pc:sldMk cId="215331644" sldId="321"/>
        </pc:sldMkLst>
        <pc:spChg chg="mod">
          <ac:chgData name="PORET NATHAN" userId="ec1c7efb-0887-480d-9503-c31fe3b00689" providerId="ADAL" clId="{E3B40049-2245-47DD-990B-501B2F024472}" dt="2022-05-20T12:04:34.314" v="2753" actId="20577"/>
          <ac:spMkLst>
            <pc:docMk/>
            <pc:sldMk cId="215331644" sldId="321"/>
            <ac:spMk id="2" creationId="{D69FEC00-60B3-5FBE-B69A-14A3073E4A57}"/>
          </ac:spMkLst>
        </pc:spChg>
        <pc:spChg chg="add mod">
          <ac:chgData name="PORET NATHAN" userId="ec1c7efb-0887-480d-9503-c31fe3b00689" providerId="ADAL" clId="{E3B40049-2245-47DD-990B-501B2F024472}" dt="2022-05-20T12:17:15.184" v="2895" actId="1076"/>
          <ac:spMkLst>
            <pc:docMk/>
            <pc:sldMk cId="215331644" sldId="321"/>
            <ac:spMk id="4" creationId="{ACDC5791-0CCA-1204-5F9D-601C443E8E1D}"/>
          </ac:spMkLst>
        </pc:spChg>
        <pc:spChg chg="add mod">
          <ac:chgData name="PORET NATHAN" userId="ec1c7efb-0887-480d-9503-c31fe3b00689" providerId="ADAL" clId="{E3B40049-2245-47DD-990B-501B2F024472}" dt="2022-05-20T12:21:59.198" v="3072" actId="20577"/>
          <ac:spMkLst>
            <pc:docMk/>
            <pc:sldMk cId="215331644" sldId="321"/>
            <ac:spMk id="6" creationId="{57089896-6C52-405E-A5BF-A8F29FFC330E}"/>
          </ac:spMkLst>
        </pc:spChg>
        <pc:spChg chg="del mod">
          <ac:chgData name="PORET NATHAN" userId="ec1c7efb-0887-480d-9503-c31fe3b00689" providerId="ADAL" clId="{E3B40049-2245-47DD-990B-501B2F024472}" dt="2022-05-20T12:15:12.156" v="2844" actId="478"/>
          <ac:spMkLst>
            <pc:docMk/>
            <pc:sldMk cId="215331644" sldId="321"/>
            <ac:spMk id="14" creationId="{BC23BE2F-AD3D-1273-B431-70DD587FF5E1}"/>
          </ac:spMkLst>
        </pc:spChg>
        <pc:graphicFrameChg chg="add mod modGraphic">
          <ac:chgData name="PORET NATHAN" userId="ec1c7efb-0887-480d-9503-c31fe3b00689" providerId="ADAL" clId="{E3B40049-2245-47DD-990B-501B2F024472}" dt="2022-05-20T12:16:26.147" v="2870" actId="1076"/>
          <ac:graphicFrameMkLst>
            <pc:docMk/>
            <pc:sldMk cId="215331644" sldId="321"/>
            <ac:graphicFrameMk id="3" creationId="{C3E38EA1-9351-3B64-95AA-0161A354ED98}"/>
          </ac:graphicFrameMkLst>
        </pc:graphicFrameChg>
        <pc:picChg chg="del mod">
          <ac:chgData name="PORET NATHAN" userId="ec1c7efb-0887-480d-9503-c31fe3b00689" providerId="ADAL" clId="{E3B40049-2245-47DD-990B-501B2F024472}" dt="2022-05-20T12:05:07.268" v="2758" actId="478"/>
          <ac:picMkLst>
            <pc:docMk/>
            <pc:sldMk cId="215331644" sldId="321"/>
            <ac:picMk id="8" creationId="{8A85C51C-8260-FB56-2D81-BA214D523464}"/>
          </ac:picMkLst>
        </pc:picChg>
        <pc:picChg chg="add mod">
          <ac:chgData name="PORET NATHAN" userId="ec1c7efb-0887-480d-9503-c31fe3b00689" providerId="ADAL" clId="{E3B40049-2245-47DD-990B-501B2F024472}" dt="2022-05-20T12:07:10.178" v="2784" actId="1076"/>
          <ac:picMkLst>
            <pc:docMk/>
            <pc:sldMk cId="215331644" sldId="321"/>
            <ac:picMk id="9" creationId="{29C5BF3A-F25D-F103-96E6-07661BCDFFB6}"/>
          </ac:picMkLst>
        </pc:picChg>
        <pc:picChg chg="del">
          <ac:chgData name="PORET NATHAN" userId="ec1c7efb-0887-480d-9503-c31fe3b00689" providerId="ADAL" clId="{E3B40049-2245-47DD-990B-501B2F024472}" dt="2022-05-20T12:04:36.055" v="2754" actId="478"/>
          <ac:picMkLst>
            <pc:docMk/>
            <pc:sldMk cId="215331644" sldId="321"/>
            <ac:picMk id="13" creationId="{AA54E8B2-48D0-CF9B-2621-D3FFC7298003}"/>
          </ac:picMkLst>
        </pc:picChg>
      </pc:sldChg>
      <pc:sldChg chg="addSp delSp modSp add mod ord modNotesTx">
        <pc:chgData name="PORET NATHAN" userId="ec1c7efb-0887-480d-9503-c31fe3b00689" providerId="ADAL" clId="{E3B40049-2245-47DD-990B-501B2F024472}" dt="2022-05-20T12:48:57.172" v="3488" actId="20577"/>
        <pc:sldMkLst>
          <pc:docMk/>
          <pc:sldMk cId="2463782390" sldId="322"/>
        </pc:sldMkLst>
        <pc:spChg chg="mod">
          <ac:chgData name="PORET NATHAN" userId="ec1c7efb-0887-480d-9503-c31fe3b00689" providerId="ADAL" clId="{E3B40049-2245-47DD-990B-501B2F024472}" dt="2022-05-20T12:45:37.037" v="3376" actId="20577"/>
          <ac:spMkLst>
            <pc:docMk/>
            <pc:sldMk cId="2463782390" sldId="322"/>
            <ac:spMk id="2" creationId="{D69FEC00-60B3-5FBE-B69A-14A3073E4A57}"/>
          </ac:spMkLst>
        </pc:spChg>
        <pc:spChg chg="add mod">
          <ac:chgData name="PORET NATHAN" userId="ec1c7efb-0887-480d-9503-c31fe3b00689" providerId="ADAL" clId="{E3B40049-2245-47DD-990B-501B2F024472}" dt="2022-05-20T12:48:57.172" v="3488" actId="20577"/>
          <ac:spMkLst>
            <pc:docMk/>
            <pc:sldMk cId="2463782390" sldId="322"/>
            <ac:spMk id="4" creationId="{C371E07D-6820-2CA7-0A4C-D009CC6F9D85}"/>
          </ac:spMkLst>
        </pc:spChg>
        <pc:spChg chg="del">
          <ac:chgData name="PORET NATHAN" userId="ec1c7efb-0887-480d-9503-c31fe3b00689" providerId="ADAL" clId="{E3B40049-2245-47DD-990B-501B2F024472}" dt="2022-05-20T12:45:41.883" v="3377" actId="478"/>
          <ac:spMkLst>
            <pc:docMk/>
            <pc:sldMk cId="2463782390" sldId="322"/>
            <ac:spMk id="5" creationId="{4973AD2A-B9C5-BBEA-DCC6-E3C9BB79835D}"/>
          </ac:spMkLst>
        </pc:spChg>
        <pc:spChg chg="mod">
          <ac:chgData name="PORET NATHAN" userId="ec1c7efb-0887-480d-9503-c31fe3b00689" providerId="ADAL" clId="{E3B40049-2245-47DD-990B-501B2F024472}" dt="2022-05-20T12:45:48.573" v="3379" actId="1076"/>
          <ac:spMkLst>
            <pc:docMk/>
            <pc:sldMk cId="2463782390" sldId="322"/>
            <ac:spMk id="29" creationId="{007C9522-4069-EB78-41D2-0F63250E3FBF}"/>
          </ac:spMkLst>
        </pc:spChg>
        <pc:graphicFrameChg chg="del">
          <ac:chgData name="PORET NATHAN" userId="ec1c7efb-0887-480d-9503-c31fe3b00689" providerId="ADAL" clId="{E3B40049-2245-47DD-990B-501B2F024472}" dt="2022-05-20T12:45:32.702" v="3369" actId="478"/>
          <ac:graphicFrameMkLst>
            <pc:docMk/>
            <pc:sldMk cId="2463782390" sldId="322"/>
            <ac:graphicFrameMk id="3" creationId="{BC64CD1C-19DC-6082-45BB-EC4C8F96D135}"/>
          </ac:graphicFrameMkLst>
        </pc:graphicFrameChg>
        <pc:picChg chg="del">
          <ac:chgData name="PORET NATHAN" userId="ec1c7efb-0887-480d-9503-c31fe3b00689" providerId="ADAL" clId="{E3B40049-2245-47DD-990B-501B2F024472}" dt="2022-05-20T12:45:42.635" v="3378" actId="478"/>
          <ac:picMkLst>
            <pc:docMk/>
            <pc:sldMk cId="2463782390" sldId="322"/>
            <ac:picMk id="8" creationId="{41723A14-9D81-F46D-A756-1AC4A4087F3A}"/>
          </ac:picMkLst>
        </pc:picChg>
      </pc:sldChg>
      <pc:sldChg chg="add del">
        <pc:chgData name="PORET NATHAN" userId="ec1c7efb-0887-480d-9503-c31fe3b00689" providerId="ADAL" clId="{E3B40049-2245-47DD-990B-501B2F024472}" dt="2022-05-20T12:04:52.714" v="2756" actId="47"/>
        <pc:sldMkLst>
          <pc:docMk/>
          <pc:sldMk cId="2816661502" sldId="322"/>
        </pc:sldMkLst>
      </pc:sldChg>
    </pc:docChg>
  </pc:docChgLst>
  <pc:docChgLst>
    <pc:chgData name="Benjamin BRIFAULT" userId="418b4867-a0ad-4427-af4e-3afbfe16f187" providerId="ADAL" clId="{25E990FE-685A-472D-920C-0A3D10EC5BC3}"/>
    <pc:docChg chg="undo redo custSel addSld delSld modSld sldOrd">
      <pc:chgData name="Benjamin BRIFAULT" userId="418b4867-a0ad-4427-af4e-3afbfe16f187" providerId="ADAL" clId="{25E990FE-685A-472D-920C-0A3D10EC5BC3}" dt="2022-05-20T12:07:55.589" v="2062" actId="14100"/>
      <pc:docMkLst>
        <pc:docMk/>
      </pc:docMkLst>
      <pc:sldChg chg="modSp mod">
        <pc:chgData name="Benjamin BRIFAULT" userId="418b4867-a0ad-4427-af4e-3afbfe16f187" providerId="ADAL" clId="{25E990FE-685A-472D-920C-0A3D10EC5BC3}" dt="2022-05-20T08:05:56.265" v="15" actId="20577"/>
        <pc:sldMkLst>
          <pc:docMk/>
          <pc:sldMk cId="0" sldId="256"/>
        </pc:sldMkLst>
        <pc:spChg chg="mod">
          <ac:chgData name="Benjamin BRIFAULT" userId="418b4867-a0ad-4427-af4e-3afbfe16f187" providerId="ADAL" clId="{25E990FE-685A-472D-920C-0A3D10EC5BC3}" dt="2022-05-20T08:05:56.265" v="15" actId="20577"/>
          <ac:spMkLst>
            <pc:docMk/>
            <pc:sldMk cId="0" sldId="256"/>
            <ac:spMk id="3" creationId="{024F6CDD-C1F7-4815-D3D1-2122B9775513}"/>
          </ac:spMkLst>
        </pc:spChg>
      </pc:sldChg>
      <pc:sldChg chg="addSp delSp modSp">
        <pc:chgData name="Benjamin BRIFAULT" userId="418b4867-a0ad-4427-af4e-3afbfe16f187" providerId="ADAL" clId="{25E990FE-685A-472D-920C-0A3D10EC5BC3}" dt="2022-05-20T08:07:15.396" v="75"/>
        <pc:sldMkLst>
          <pc:docMk/>
          <pc:sldMk cId="0" sldId="271"/>
        </pc:sldMkLst>
        <pc:spChg chg="add del mod">
          <ac:chgData name="Benjamin BRIFAULT" userId="418b4867-a0ad-4427-af4e-3afbfe16f187" providerId="ADAL" clId="{25E990FE-685A-472D-920C-0A3D10EC5BC3}" dt="2022-05-20T08:07:15.396" v="75"/>
          <ac:spMkLst>
            <pc:docMk/>
            <pc:sldMk cId="0" sldId="271"/>
            <ac:spMk id="9" creationId="{5C63B080-DE5A-CFCE-278C-F8B86F6BB0CE}"/>
          </ac:spMkLst>
        </pc:spChg>
        <pc:spChg chg="add del mod">
          <ac:chgData name="Benjamin BRIFAULT" userId="418b4867-a0ad-4427-af4e-3afbfe16f187" providerId="ADAL" clId="{25E990FE-685A-472D-920C-0A3D10EC5BC3}" dt="2022-05-20T08:07:15.396" v="75"/>
          <ac:spMkLst>
            <pc:docMk/>
            <pc:sldMk cId="0" sldId="271"/>
            <ac:spMk id="10" creationId="{5C6994AE-9C58-D26A-9117-C7E79AF7460E}"/>
          </ac:spMkLst>
        </pc:spChg>
      </pc:sldChg>
      <pc:sldChg chg="addSp delSp modSp mod">
        <pc:chgData name="Benjamin BRIFAULT" userId="418b4867-a0ad-4427-af4e-3afbfe16f187" providerId="ADAL" clId="{25E990FE-685A-472D-920C-0A3D10EC5BC3}" dt="2022-05-20T08:07:26.228" v="77"/>
        <pc:sldMkLst>
          <pc:docMk/>
          <pc:sldMk cId="0" sldId="274"/>
        </pc:sldMkLst>
        <pc:spChg chg="del">
          <ac:chgData name="Benjamin BRIFAULT" userId="418b4867-a0ad-4427-af4e-3afbfe16f187" providerId="ADAL" clId="{25E990FE-685A-472D-920C-0A3D10EC5BC3}" dt="2022-05-20T08:07:10.482" v="72" actId="478"/>
          <ac:spMkLst>
            <pc:docMk/>
            <pc:sldMk cId="0" sldId="274"/>
            <ac:spMk id="3" creationId="{130F1019-8723-3993-6AF6-E04066957EA7}"/>
          </ac:spMkLst>
        </pc:spChg>
        <pc:spChg chg="del">
          <ac:chgData name="Benjamin BRIFAULT" userId="418b4867-a0ad-4427-af4e-3afbfe16f187" providerId="ADAL" clId="{25E990FE-685A-472D-920C-0A3D10EC5BC3}" dt="2022-05-20T08:07:10.482" v="72" actId="478"/>
          <ac:spMkLst>
            <pc:docMk/>
            <pc:sldMk cId="0" sldId="274"/>
            <ac:spMk id="4" creationId="{3CF8883B-5E1B-07D7-A44E-44E7D0B4863B}"/>
          </ac:spMkLst>
        </pc:spChg>
        <pc:spChg chg="add mod">
          <ac:chgData name="Benjamin BRIFAULT" userId="418b4867-a0ad-4427-af4e-3afbfe16f187" providerId="ADAL" clId="{25E990FE-685A-472D-920C-0A3D10EC5BC3}" dt="2022-05-20T08:07:10.915" v="73"/>
          <ac:spMkLst>
            <pc:docMk/>
            <pc:sldMk cId="0" sldId="274"/>
            <ac:spMk id="7" creationId="{4DBE1EB5-6EB6-3053-261D-F1BAB8671EB1}"/>
          </ac:spMkLst>
        </pc:spChg>
        <pc:spChg chg="add mod">
          <ac:chgData name="Benjamin BRIFAULT" userId="418b4867-a0ad-4427-af4e-3afbfe16f187" providerId="ADAL" clId="{25E990FE-685A-472D-920C-0A3D10EC5BC3}" dt="2022-05-20T08:07:10.915" v="73"/>
          <ac:spMkLst>
            <pc:docMk/>
            <pc:sldMk cId="0" sldId="274"/>
            <ac:spMk id="8" creationId="{0E430786-D355-0BCA-3B06-F5D6F6237DEB}"/>
          </ac:spMkLst>
        </pc:spChg>
        <pc:spChg chg="add del mod">
          <ac:chgData name="Benjamin BRIFAULT" userId="418b4867-a0ad-4427-af4e-3afbfe16f187" providerId="ADAL" clId="{25E990FE-685A-472D-920C-0A3D10EC5BC3}" dt="2022-05-20T08:07:26.228" v="77"/>
          <ac:spMkLst>
            <pc:docMk/>
            <pc:sldMk cId="0" sldId="274"/>
            <ac:spMk id="9" creationId="{7F9C9586-807B-C024-B331-6C3635EA7550}"/>
          </ac:spMkLst>
        </pc:spChg>
      </pc:sldChg>
      <pc:sldChg chg="addSp delSp modSp mod ord">
        <pc:chgData name="Benjamin BRIFAULT" userId="418b4867-a0ad-4427-af4e-3afbfe16f187" providerId="ADAL" clId="{25E990FE-685A-472D-920C-0A3D10EC5BC3}" dt="2022-05-20T08:26:45.769" v="400"/>
        <pc:sldMkLst>
          <pc:docMk/>
          <pc:sldMk cId="0" sldId="300"/>
        </pc:sldMkLst>
        <pc:spChg chg="mod">
          <ac:chgData name="Benjamin BRIFAULT" userId="418b4867-a0ad-4427-af4e-3afbfe16f187" providerId="ADAL" clId="{25E990FE-685A-472D-920C-0A3D10EC5BC3}" dt="2022-05-20T08:06:06.121" v="37" actId="20577"/>
          <ac:spMkLst>
            <pc:docMk/>
            <pc:sldMk cId="0" sldId="300"/>
            <ac:spMk id="2" creationId="{1B9FB653-308D-766C-8EFC-915B8D452C0F}"/>
          </ac:spMkLst>
        </pc:spChg>
        <pc:spChg chg="mod">
          <ac:chgData name="Benjamin BRIFAULT" userId="418b4867-a0ad-4427-af4e-3afbfe16f187" providerId="ADAL" clId="{25E990FE-685A-472D-920C-0A3D10EC5BC3}" dt="2022-05-20T08:06:22.740" v="54" actId="20577"/>
          <ac:spMkLst>
            <pc:docMk/>
            <pc:sldMk cId="0" sldId="300"/>
            <ac:spMk id="3" creationId="{15830C87-AFA3-5D2B-EEFD-206F9ECFF336}"/>
          </ac:spMkLst>
        </pc:spChg>
        <pc:spChg chg="add del mod">
          <ac:chgData name="Benjamin BRIFAULT" userId="418b4867-a0ad-4427-af4e-3afbfe16f187" providerId="ADAL" clId="{25E990FE-685A-472D-920C-0A3D10EC5BC3}" dt="2022-05-20T08:06:47.934" v="69" actId="20577"/>
          <ac:spMkLst>
            <pc:docMk/>
            <pc:sldMk cId="0" sldId="300"/>
            <ac:spMk id="4" creationId="{AE9DAF09-D555-30B7-A71B-00FD9D573F21}"/>
          </ac:spMkLst>
        </pc:spChg>
        <pc:spChg chg="add mod">
          <ac:chgData name="Benjamin BRIFAULT" userId="418b4867-a0ad-4427-af4e-3afbfe16f187" providerId="ADAL" clId="{25E990FE-685A-472D-920C-0A3D10EC5BC3}" dt="2022-05-20T08:06:34.966" v="56" actId="571"/>
          <ac:spMkLst>
            <pc:docMk/>
            <pc:sldMk cId="0" sldId="300"/>
            <ac:spMk id="7" creationId="{F42A4D4D-E74B-9861-C2C2-823DA22CD4C1}"/>
          </ac:spMkLst>
        </pc:spChg>
        <pc:graphicFrameChg chg="mod modGraphic">
          <ac:chgData name="Benjamin BRIFAULT" userId="418b4867-a0ad-4427-af4e-3afbfe16f187" providerId="ADAL" clId="{25E990FE-685A-472D-920C-0A3D10EC5BC3}" dt="2022-05-20T08:24:41.689" v="398" actId="20577"/>
          <ac:graphicFrameMkLst>
            <pc:docMk/>
            <pc:sldMk cId="0" sldId="300"/>
            <ac:graphicFrameMk id="6" creationId="{2255C63D-D18F-5D99-DC5C-808EFFB880B9}"/>
          </ac:graphicFrameMkLst>
        </pc:graphicFrameChg>
      </pc:sldChg>
      <pc:sldChg chg="addSp delSp modSp add del mod">
        <pc:chgData name="Benjamin BRIFAULT" userId="418b4867-a0ad-4427-af4e-3afbfe16f187" providerId="ADAL" clId="{25E990FE-685A-472D-920C-0A3D10EC5BC3}" dt="2022-05-20T08:46:14.300" v="1107" actId="20577"/>
        <pc:sldMkLst>
          <pc:docMk/>
          <pc:sldMk cId="0" sldId="302"/>
        </pc:sldMkLst>
        <pc:spChg chg="mod">
          <ac:chgData name="Benjamin BRIFAULT" userId="418b4867-a0ad-4427-af4e-3afbfe16f187" providerId="ADAL" clId="{25E990FE-685A-472D-920C-0A3D10EC5BC3}" dt="2022-05-20T08:39:34.544" v="435" actId="20577"/>
          <ac:spMkLst>
            <pc:docMk/>
            <pc:sldMk cId="0" sldId="302"/>
            <ac:spMk id="2" creationId="{D69FEC00-60B3-5FBE-B69A-14A3073E4A57}"/>
          </ac:spMkLst>
        </pc:spChg>
        <pc:spChg chg="add del">
          <ac:chgData name="Benjamin BRIFAULT" userId="418b4867-a0ad-4427-af4e-3afbfe16f187" providerId="ADAL" clId="{25E990FE-685A-472D-920C-0A3D10EC5BC3}" dt="2022-05-20T08:40:04.578" v="480" actId="478"/>
          <ac:spMkLst>
            <pc:docMk/>
            <pc:sldMk cId="0" sldId="302"/>
            <ac:spMk id="3" creationId="{8752AEA1-4A67-A0E7-D01F-7723D5A7BEB3}"/>
          </ac:spMkLst>
        </pc:spChg>
        <pc:spChg chg="del">
          <ac:chgData name="Benjamin BRIFAULT" userId="418b4867-a0ad-4427-af4e-3afbfe16f187" providerId="ADAL" clId="{25E990FE-685A-472D-920C-0A3D10EC5BC3}" dt="2022-05-20T08:40:04.578" v="480" actId="478"/>
          <ac:spMkLst>
            <pc:docMk/>
            <pc:sldMk cId="0" sldId="302"/>
            <ac:spMk id="4" creationId="{89FAA4B4-A8F4-03FF-73A4-E01D1417FC2E}"/>
          </ac:spMkLst>
        </pc:spChg>
        <pc:spChg chg="mod">
          <ac:chgData name="Benjamin BRIFAULT" userId="418b4867-a0ad-4427-af4e-3afbfe16f187" providerId="ADAL" clId="{25E990FE-685A-472D-920C-0A3D10EC5BC3}" dt="2022-05-20T08:38:58.597" v="402" actId="207"/>
          <ac:spMkLst>
            <pc:docMk/>
            <pc:sldMk cId="0" sldId="302"/>
            <ac:spMk id="7" creationId="{D03A6B05-432B-EC0B-92C6-1529021B2004}"/>
          </ac:spMkLst>
        </pc:spChg>
        <pc:spChg chg="mod">
          <ac:chgData name="Benjamin BRIFAULT" userId="418b4867-a0ad-4427-af4e-3afbfe16f187" providerId="ADAL" clId="{25E990FE-685A-472D-920C-0A3D10EC5BC3}" dt="2022-05-20T08:46:14.300" v="1107" actId="20577"/>
          <ac:spMkLst>
            <pc:docMk/>
            <pc:sldMk cId="0" sldId="302"/>
            <ac:spMk id="9" creationId="{5DDE3F1C-5706-C750-A4F4-814D153047EC}"/>
          </ac:spMkLst>
        </pc:spChg>
        <pc:spChg chg="mod">
          <ac:chgData name="Benjamin BRIFAULT" userId="418b4867-a0ad-4427-af4e-3afbfe16f187" providerId="ADAL" clId="{25E990FE-685A-472D-920C-0A3D10EC5BC3}" dt="2022-05-20T08:41:27.473" v="513" actId="20577"/>
          <ac:spMkLst>
            <pc:docMk/>
            <pc:sldMk cId="0" sldId="302"/>
            <ac:spMk id="10" creationId="{3E6E3151-79A6-C443-54FD-746C53BE25ED}"/>
          </ac:spMkLst>
        </pc:spChg>
        <pc:spChg chg="mod">
          <ac:chgData name="Benjamin BRIFAULT" userId="418b4867-a0ad-4427-af4e-3afbfe16f187" providerId="ADAL" clId="{25E990FE-685A-472D-920C-0A3D10EC5BC3}" dt="2022-05-20T08:43:48.620" v="815" actId="20577"/>
          <ac:spMkLst>
            <pc:docMk/>
            <pc:sldMk cId="0" sldId="302"/>
            <ac:spMk id="13" creationId="{A0170426-0608-B5D9-E85A-04F61B81FF8C}"/>
          </ac:spMkLst>
        </pc:spChg>
        <pc:spChg chg="mod">
          <ac:chgData name="Benjamin BRIFAULT" userId="418b4867-a0ad-4427-af4e-3afbfe16f187" providerId="ADAL" clId="{25E990FE-685A-472D-920C-0A3D10EC5BC3}" dt="2022-05-20T08:42:08.929" v="556" actId="20577"/>
          <ac:spMkLst>
            <pc:docMk/>
            <pc:sldMk cId="0" sldId="302"/>
            <ac:spMk id="14" creationId="{6459BDB9-635D-18B6-0263-41A3E7387E56}"/>
          </ac:spMkLst>
        </pc:spChg>
        <pc:spChg chg="mod">
          <ac:chgData name="Benjamin BRIFAULT" userId="418b4867-a0ad-4427-af4e-3afbfe16f187" providerId="ADAL" clId="{25E990FE-685A-472D-920C-0A3D10EC5BC3}" dt="2022-05-20T08:43:25.456" v="778" actId="313"/>
          <ac:spMkLst>
            <pc:docMk/>
            <pc:sldMk cId="0" sldId="302"/>
            <ac:spMk id="17" creationId="{21586B23-59B2-A97E-E193-EBEC6535E4C4}"/>
          </ac:spMkLst>
        </pc:spChg>
        <pc:spChg chg="mod">
          <ac:chgData name="Benjamin BRIFAULT" userId="418b4867-a0ad-4427-af4e-3afbfe16f187" providerId="ADAL" clId="{25E990FE-685A-472D-920C-0A3D10EC5BC3}" dt="2022-05-20T08:42:44.199" v="668" actId="20577"/>
          <ac:spMkLst>
            <pc:docMk/>
            <pc:sldMk cId="0" sldId="302"/>
            <ac:spMk id="18" creationId="{3712E34B-549A-1B4D-D24C-C200B65AA3BE}"/>
          </ac:spMkLst>
        </pc:spChg>
        <pc:spChg chg="mod">
          <ac:chgData name="Benjamin BRIFAULT" userId="418b4867-a0ad-4427-af4e-3afbfe16f187" providerId="ADAL" clId="{25E990FE-685A-472D-920C-0A3D10EC5BC3}" dt="2022-05-20T08:45:42.469" v="1012" actId="33524"/>
          <ac:spMkLst>
            <pc:docMk/>
            <pc:sldMk cId="0" sldId="302"/>
            <ac:spMk id="21" creationId="{3DE43C7E-AF00-A46D-AAA1-7D4693BA694A}"/>
          </ac:spMkLst>
        </pc:spChg>
        <pc:spChg chg="mod">
          <ac:chgData name="Benjamin BRIFAULT" userId="418b4867-a0ad-4427-af4e-3afbfe16f187" providerId="ADAL" clId="{25E990FE-685A-472D-920C-0A3D10EC5BC3}" dt="2022-05-20T08:45:15.727" v="917" actId="20577"/>
          <ac:spMkLst>
            <pc:docMk/>
            <pc:sldMk cId="0" sldId="302"/>
            <ac:spMk id="22" creationId="{0E270C50-EA6C-EDF9-88CE-06EEBD6B8612}"/>
          </ac:spMkLst>
        </pc:spChg>
        <pc:spChg chg="mod">
          <ac:chgData name="Benjamin BRIFAULT" userId="418b4867-a0ad-4427-af4e-3afbfe16f187" providerId="ADAL" clId="{25E990FE-685A-472D-920C-0A3D10EC5BC3}" dt="2022-05-20T08:45:00.504" v="897"/>
          <ac:spMkLst>
            <pc:docMk/>
            <pc:sldMk cId="0" sldId="302"/>
            <ac:spMk id="25" creationId="{2646BBAA-056C-9B07-5306-63BEADF80D3F}"/>
          </ac:spMkLst>
        </pc:spChg>
        <pc:spChg chg="mod">
          <ac:chgData name="Benjamin BRIFAULT" userId="418b4867-a0ad-4427-af4e-3afbfe16f187" providerId="ADAL" clId="{25E990FE-685A-472D-920C-0A3D10EC5BC3}" dt="2022-05-20T08:45:10.700" v="900"/>
          <ac:spMkLst>
            <pc:docMk/>
            <pc:sldMk cId="0" sldId="302"/>
            <ac:spMk id="26" creationId="{2852B261-06EC-71B5-DBE4-BF515DEEAD10}"/>
          </ac:spMkLst>
        </pc:spChg>
        <pc:spChg chg="add mod">
          <ac:chgData name="Benjamin BRIFAULT" userId="418b4867-a0ad-4427-af4e-3afbfe16f187" providerId="ADAL" clId="{25E990FE-685A-472D-920C-0A3D10EC5BC3}" dt="2022-05-20T08:40:05.206" v="481"/>
          <ac:spMkLst>
            <pc:docMk/>
            <pc:sldMk cId="0" sldId="302"/>
            <ac:spMk id="28" creationId="{692AF49B-767E-AADD-D4C8-5504DAA08ED6}"/>
          </ac:spMkLst>
        </pc:spChg>
        <pc:spChg chg="add mod">
          <ac:chgData name="Benjamin BRIFAULT" userId="418b4867-a0ad-4427-af4e-3afbfe16f187" providerId="ADAL" clId="{25E990FE-685A-472D-920C-0A3D10EC5BC3}" dt="2022-05-20T08:40:05.206" v="481"/>
          <ac:spMkLst>
            <pc:docMk/>
            <pc:sldMk cId="0" sldId="302"/>
            <ac:spMk id="29" creationId="{007C9522-4069-EB78-41D2-0F63250E3FBF}"/>
          </ac:spMkLst>
        </pc:spChg>
      </pc:sldChg>
      <pc:sldChg chg="del">
        <pc:chgData name="Benjamin BRIFAULT" userId="418b4867-a0ad-4427-af4e-3afbfe16f187" providerId="ADAL" clId="{25E990FE-685A-472D-920C-0A3D10EC5BC3}" dt="2022-05-20T08:38:18.981" v="401" actId="47"/>
        <pc:sldMkLst>
          <pc:docMk/>
          <pc:sldMk cId="0" sldId="304"/>
        </pc:sldMkLst>
      </pc:sldChg>
      <pc:sldChg chg="modSp mod">
        <pc:chgData name="Benjamin BRIFAULT" userId="418b4867-a0ad-4427-af4e-3afbfe16f187" providerId="ADAL" clId="{25E990FE-685A-472D-920C-0A3D10EC5BC3}" dt="2022-05-20T09:58:44.207" v="1135" actId="20577"/>
        <pc:sldMkLst>
          <pc:docMk/>
          <pc:sldMk cId="2822987191" sldId="307"/>
        </pc:sldMkLst>
        <pc:spChg chg="mod">
          <ac:chgData name="Benjamin BRIFAULT" userId="418b4867-a0ad-4427-af4e-3afbfe16f187" providerId="ADAL" clId="{25E990FE-685A-472D-920C-0A3D10EC5BC3}" dt="2022-05-20T09:58:44.207" v="1135" actId="20577"/>
          <ac:spMkLst>
            <pc:docMk/>
            <pc:sldMk cId="2822987191" sldId="307"/>
            <ac:spMk id="2" creationId="{B597132D-C604-4EB0-904D-CEA94ABB3B93}"/>
          </ac:spMkLst>
        </pc:spChg>
      </pc:sldChg>
      <pc:sldChg chg="addSp delSp modSp add mod">
        <pc:chgData name="Benjamin BRIFAULT" userId="418b4867-a0ad-4427-af4e-3afbfe16f187" providerId="ADAL" clId="{25E990FE-685A-472D-920C-0A3D10EC5BC3}" dt="2022-05-20T08:40:09.108" v="483"/>
        <pc:sldMkLst>
          <pc:docMk/>
          <pc:sldMk cId="979987992" sldId="308"/>
        </pc:sldMkLst>
        <pc:spChg chg="mod">
          <ac:chgData name="Benjamin BRIFAULT" userId="418b4867-a0ad-4427-af4e-3afbfe16f187" providerId="ADAL" clId="{25E990FE-685A-472D-920C-0A3D10EC5BC3}" dt="2022-05-20T08:39:51.878" v="479" actId="20577"/>
          <ac:spMkLst>
            <pc:docMk/>
            <pc:sldMk cId="979987992" sldId="308"/>
            <ac:spMk id="2" creationId="{D69FEC00-60B3-5FBE-B69A-14A3073E4A57}"/>
          </ac:spMkLst>
        </pc:spChg>
        <pc:spChg chg="del">
          <ac:chgData name="Benjamin BRIFAULT" userId="418b4867-a0ad-4427-af4e-3afbfe16f187" providerId="ADAL" clId="{25E990FE-685A-472D-920C-0A3D10EC5BC3}" dt="2022-05-20T08:40:08.749" v="482" actId="478"/>
          <ac:spMkLst>
            <pc:docMk/>
            <pc:sldMk cId="979987992" sldId="308"/>
            <ac:spMk id="3" creationId="{8752AEA1-4A67-A0E7-D01F-7723D5A7BEB3}"/>
          </ac:spMkLst>
        </pc:spChg>
        <pc:spChg chg="del">
          <ac:chgData name="Benjamin BRIFAULT" userId="418b4867-a0ad-4427-af4e-3afbfe16f187" providerId="ADAL" clId="{25E990FE-685A-472D-920C-0A3D10EC5BC3}" dt="2022-05-20T08:40:08.749" v="482" actId="478"/>
          <ac:spMkLst>
            <pc:docMk/>
            <pc:sldMk cId="979987992" sldId="308"/>
            <ac:spMk id="4" creationId="{89FAA4B4-A8F4-03FF-73A4-E01D1417FC2E}"/>
          </ac:spMkLst>
        </pc:spChg>
        <pc:spChg chg="add mod">
          <ac:chgData name="Benjamin BRIFAULT" userId="418b4867-a0ad-4427-af4e-3afbfe16f187" providerId="ADAL" clId="{25E990FE-685A-472D-920C-0A3D10EC5BC3}" dt="2022-05-20T08:40:09.108" v="483"/>
          <ac:spMkLst>
            <pc:docMk/>
            <pc:sldMk cId="979987992" sldId="308"/>
            <ac:spMk id="28" creationId="{DFAFD440-DD11-46ED-2725-1296E98347C0}"/>
          </ac:spMkLst>
        </pc:spChg>
        <pc:spChg chg="add mod">
          <ac:chgData name="Benjamin BRIFAULT" userId="418b4867-a0ad-4427-af4e-3afbfe16f187" providerId="ADAL" clId="{25E990FE-685A-472D-920C-0A3D10EC5BC3}" dt="2022-05-20T08:40:09.108" v="483"/>
          <ac:spMkLst>
            <pc:docMk/>
            <pc:sldMk cId="979987992" sldId="308"/>
            <ac:spMk id="29" creationId="{09896870-923D-9238-0477-D16919640D01}"/>
          </ac:spMkLst>
        </pc:spChg>
      </pc:sldChg>
      <pc:sldChg chg="addSp delSp modSp mod">
        <pc:chgData name="Benjamin BRIFAULT" userId="418b4867-a0ad-4427-af4e-3afbfe16f187" providerId="ADAL" clId="{25E990FE-685A-472D-920C-0A3D10EC5BC3}" dt="2022-05-20T12:07:55.589" v="2062" actId="14100"/>
        <pc:sldMkLst>
          <pc:docMk/>
          <pc:sldMk cId="390384764" sldId="312"/>
        </pc:sldMkLst>
        <pc:spChg chg="mod">
          <ac:chgData name="Benjamin BRIFAULT" userId="418b4867-a0ad-4427-af4e-3afbfe16f187" providerId="ADAL" clId="{25E990FE-685A-472D-920C-0A3D10EC5BC3}" dt="2022-05-20T11:53:15.957" v="1146" actId="14100"/>
          <ac:spMkLst>
            <pc:docMk/>
            <pc:sldMk cId="390384764" sldId="312"/>
            <ac:spMk id="7" creationId="{D03A6B05-432B-EC0B-92C6-1529021B2004}"/>
          </ac:spMkLst>
        </pc:spChg>
        <pc:spChg chg="mod">
          <ac:chgData name="Benjamin BRIFAULT" userId="418b4867-a0ad-4427-af4e-3afbfe16f187" providerId="ADAL" clId="{25E990FE-685A-472D-920C-0A3D10EC5BC3}" dt="2022-05-20T11:54:25.902" v="1310" actId="20577"/>
          <ac:spMkLst>
            <pc:docMk/>
            <pc:sldMk cId="390384764" sldId="312"/>
            <ac:spMk id="9" creationId="{5DDE3F1C-5706-C750-A4F4-814D153047EC}"/>
          </ac:spMkLst>
        </pc:spChg>
        <pc:spChg chg="mod">
          <ac:chgData name="Benjamin BRIFAULT" userId="418b4867-a0ad-4427-af4e-3afbfe16f187" providerId="ADAL" clId="{25E990FE-685A-472D-920C-0A3D10EC5BC3}" dt="2022-05-20T11:54:59.530" v="1350" actId="20577"/>
          <ac:spMkLst>
            <pc:docMk/>
            <pc:sldMk cId="390384764" sldId="312"/>
            <ac:spMk id="10" creationId="{3E6E3151-79A6-C443-54FD-746C53BE25ED}"/>
          </ac:spMkLst>
        </pc:spChg>
        <pc:spChg chg="mod">
          <ac:chgData name="Benjamin BRIFAULT" userId="418b4867-a0ad-4427-af4e-3afbfe16f187" providerId="ADAL" clId="{25E990FE-685A-472D-920C-0A3D10EC5BC3}" dt="2022-05-20T11:55:35.996" v="1414" actId="14100"/>
          <ac:spMkLst>
            <pc:docMk/>
            <pc:sldMk cId="390384764" sldId="312"/>
            <ac:spMk id="13" creationId="{A0170426-0608-B5D9-E85A-04F61B81FF8C}"/>
          </ac:spMkLst>
        </pc:spChg>
        <pc:spChg chg="mod">
          <ac:chgData name="Benjamin BRIFAULT" userId="418b4867-a0ad-4427-af4e-3afbfe16f187" providerId="ADAL" clId="{25E990FE-685A-472D-920C-0A3D10EC5BC3}" dt="2022-05-20T11:54:53.916" v="1338" actId="20577"/>
          <ac:spMkLst>
            <pc:docMk/>
            <pc:sldMk cId="390384764" sldId="312"/>
            <ac:spMk id="14" creationId="{6459BDB9-635D-18B6-0263-41A3E7387E56}"/>
          </ac:spMkLst>
        </pc:spChg>
        <pc:spChg chg="mod">
          <ac:chgData name="Benjamin BRIFAULT" userId="418b4867-a0ad-4427-af4e-3afbfe16f187" providerId="ADAL" clId="{25E990FE-685A-472D-920C-0A3D10EC5BC3}" dt="2022-05-20T11:56:06.887" v="1431"/>
          <ac:spMkLst>
            <pc:docMk/>
            <pc:sldMk cId="390384764" sldId="312"/>
            <ac:spMk id="17" creationId="{21586B23-59B2-A97E-E193-EBEC6535E4C4}"/>
          </ac:spMkLst>
        </pc:spChg>
        <pc:spChg chg="mod">
          <ac:chgData name="Benjamin BRIFAULT" userId="418b4867-a0ad-4427-af4e-3afbfe16f187" providerId="ADAL" clId="{25E990FE-685A-472D-920C-0A3D10EC5BC3}" dt="2022-05-20T11:55:56.821" v="1430" actId="20577"/>
          <ac:spMkLst>
            <pc:docMk/>
            <pc:sldMk cId="390384764" sldId="312"/>
            <ac:spMk id="18" creationId="{3712E34B-549A-1B4D-D24C-C200B65AA3BE}"/>
          </ac:spMkLst>
        </pc:spChg>
        <pc:spChg chg="mod">
          <ac:chgData name="Benjamin BRIFAULT" userId="418b4867-a0ad-4427-af4e-3afbfe16f187" providerId="ADAL" clId="{25E990FE-685A-472D-920C-0A3D10EC5BC3}" dt="2022-05-20T11:58:29.448" v="1694" actId="20577"/>
          <ac:spMkLst>
            <pc:docMk/>
            <pc:sldMk cId="390384764" sldId="312"/>
            <ac:spMk id="21" creationId="{3DE43C7E-AF00-A46D-AAA1-7D4693BA694A}"/>
          </ac:spMkLst>
        </pc:spChg>
        <pc:spChg chg="mod">
          <ac:chgData name="Benjamin BRIFAULT" userId="418b4867-a0ad-4427-af4e-3afbfe16f187" providerId="ADAL" clId="{25E990FE-685A-472D-920C-0A3D10EC5BC3}" dt="2022-05-20T11:57:20.889" v="1503" actId="20577"/>
          <ac:spMkLst>
            <pc:docMk/>
            <pc:sldMk cId="390384764" sldId="312"/>
            <ac:spMk id="22" creationId="{0E270C50-EA6C-EDF9-88CE-06EEBD6B8612}"/>
          </ac:spMkLst>
        </pc:spChg>
        <pc:spChg chg="mod">
          <ac:chgData name="Benjamin BRIFAULT" userId="418b4867-a0ad-4427-af4e-3afbfe16f187" providerId="ADAL" clId="{25E990FE-685A-472D-920C-0A3D10EC5BC3}" dt="2022-05-20T11:59:01.203" v="1718" actId="6549"/>
          <ac:spMkLst>
            <pc:docMk/>
            <pc:sldMk cId="390384764" sldId="312"/>
            <ac:spMk id="25" creationId="{2646BBAA-056C-9B07-5306-63BEADF80D3F}"/>
          </ac:spMkLst>
        </pc:spChg>
        <pc:spChg chg="mod">
          <ac:chgData name="Benjamin BRIFAULT" userId="418b4867-a0ad-4427-af4e-3afbfe16f187" providerId="ADAL" clId="{25E990FE-685A-472D-920C-0A3D10EC5BC3}" dt="2022-05-20T11:59:07.739" v="1719" actId="20577"/>
          <ac:spMkLst>
            <pc:docMk/>
            <pc:sldMk cId="390384764" sldId="312"/>
            <ac:spMk id="26" creationId="{2852B261-06EC-71B5-DBE4-BF515DEEAD10}"/>
          </ac:spMkLst>
        </pc:spChg>
        <pc:spChg chg="add del mod">
          <ac:chgData name="Benjamin BRIFAULT" userId="418b4867-a0ad-4427-af4e-3afbfe16f187" providerId="ADAL" clId="{25E990FE-685A-472D-920C-0A3D10EC5BC3}" dt="2022-05-20T11:52:36.438" v="1137" actId="478"/>
          <ac:spMkLst>
            <pc:docMk/>
            <pc:sldMk cId="390384764" sldId="312"/>
            <ac:spMk id="31" creationId="{D5B50308-90B8-BF6F-818E-B8205C112B78}"/>
          </ac:spMkLst>
        </pc:spChg>
        <pc:spChg chg="add del mod">
          <ac:chgData name="Benjamin BRIFAULT" userId="418b4867-a0ad-4427-af4e-3afbfe16f187" providerId="ADAL" clId="{25E990FE-685A-472D-920C-0A3D10EC5BC3}" dt="2022-05-20T11:52:36.438" v="1137" actId="478"/>
          <ac:spMkLst>
            <pc:docMk/>
            <pc:sldMk cId="390384764" sldId="312"/>
            <ac:spMk id="32" creationId="{76AB48ED-79FC-1681-3C73-A1C720340549}"/>
          </ac:spMkLst>
        </pc:spChg>
        <pc:spChg chg="add del mod">
          <ac:chgData name="Benjamin BRIFAULT" userId="418b4867-a0ad-4427-af4e-3afbfe16f187" providerId="ADAL" clId="{25E990FE-685A-472D-920C-0A3D10EC5BC3}" dt="2022-05-20T11:52:36.438" v="1137" actId="478"/>
          <ac:spMkLst>
            <pc:docMk/>
            <pc:sldMk cId="390384764" sldId="312"/>
            <ac:spMk id="33" creationId="{6A4D3F3C-5858-211C-9B81-59104881CB55}"/>
          </ac:spMkLst>
        </pc:spChg>
        <pc:spChg chg="add del mod">
          <ac:chgData name="Benjamin BRIFAULT" userId="418b4867-a0ad-4427-af4e-3afbfe16f187" providerId="ADAL" clId="{25E990FE-685A-472D-920C-0A3D10EC5BC3}" dt="2022-05-20T11:59:22.605" v="1721"/>
          <ac:spMkLst>
            <pc:docMk/>
            <pc:sldMk cId="390384764" sldId="312"/>
            <ac:spMk id="34" creationId="{435EA616-AF42-9D06-4E54-D544F6D43AFB}"/>
          </ac:spMkLst>
        </pc:spChg>
        <pc:spChg chg="add del mod">
          <ac:chgData name="Benjamin BRIFAULT" userId="418b4867-a0ad-4427-af4e-3afbfe16f187" providerId="ADAL" clId="{25E990FE-685A-472D-920C-0A3D10EC5BC3}" dt="2022-05-20T11:59:22.605" v="1721"/>
          <ac:spMkLst>
            <pc:docMk/>
            <pc:sldMk cId="390384764" sldId="312"/>
            <ac:spMk id="35" creationId="{B7A719A3-0E64-2446-8652-3BBEF1175B43}"/>
          </ac:spMkLst>
        </pc:spChg>
        <pc:spChg chg="add del mod">
          <ac:chgData name="Benjamin BRIFAULT" userId="418b4867-a0ad-4427-af4e-3afbfe16f187" providerId="ADAL" clId="{25E990FE-685A-472D-920C-0A3D10EC5BC3}" dt="2022-05-20T11:59:22.605" v="1721"/>
          <ac:spMkLst>
            <pc:docMk/>
            <pc:sldMk cId="390384764" sldId="312"/>
            <ac:spMk id="36" creationId="{08668DED-CDEE-79EB-7F87-F67C4EED87F1}"/>
          </ac:spMkLst>
        </pc:spChg>
        <pc:spChg chg="add del mod">
          <ac:chgData name="Benjamin BRIFAULT" userId="418b4867-a0ad-4427-af4e-3afbfe16f187" providerId="ADAL" clId="{25E990FE-685A-472D-920C-0A3D10EC5BC3}" dt="2022-05-20T11:59:22.605" v="1721"/>
          <ac:spMkLst>
            <pc:docMk/>
            <pc:sldMk cId="390384764" sldId="312"/>
            <ac:spMk id="37" creationId="{614106E7-3B09-7DCF-0B1C-AC3A745829E3}"/>
          </ac:spMkLst>
        </pc:spChg>
        <pc:spChg chg="add del mod">
          <ac:chgData name="Benjamin BRIFAULT" userId="418b4867-a0ad-4427-af4e-3afbfe16f187" providerId="ADAL" clId="{25E990FE-685A-472D-920C-0A3D10EC5BC3}" dt="2022-05-20T12:00:48.106" v="1745" actId="478"/>
          <ac:spMkLst>
            <pc:docMk/>
            <pc:sldMk cId="390384764" sldId="312"/>
            <ac:spMk id="38" creationId="{6D8F69EB-4A2B-E363-A9B8-CF13E14F8C67}"/>
          </ac:spMkLst>
        </pc:spChg>
        <pc:spChg chg="add del mod">
          <ac:chgData name="Benjamin BRIFAULT" userId="418b4867-a0ad-4427-af4e-3afbfe16f187" providerId="ADAL" clId="{25E990FE-685A-472D-920C-0A3D10EC5BC3}" dt="2022-05-20T12:00:48.106" v="1745" actId="478"/>
          <ac:spMkLst>
            <pc:docMk/>
            <pc:sldMk cId="390384764" sldId="312"/>
            <ac:spMk id="39" creationId="{78E3F1B3-2CD7-1061-CFE4-F7026992DCA0}"/>
          </ac:spMkLst>
        </pc:spChg>
        <pc:spChg chg="add del mod">
          <ac:chgData name="Benjamin BRIFAULT" userId="418b4867-a0ad-4427-af4e-3afbfe16f187" providerId="ADAL" clId="{25E990FE-685A-472D-920C-0A3D10EC5BC3}" dt="2022-05-20T12:00:48.106" v="1745" actId="478"/>
          <ac:spMkLst>
            <pc:docMk/>
            <pc:sldMk cId="390384764" sldId="312"/>
            <ac:spMk id="40" creationId="{1A91EF1C-EEA4-B2B3-A9B7-72433674DD37}"/>
          </ac:spMkLst>
        </pc:spChg>
        <pc:spChg chg="add del mod">
          <ac:chgData name="Benjamin BRIFAULT" userId="418b4867-a0ad-4427-af4e-3afbfe16f187" providerId="ADAL" clId="{25E990FE-685A-472D-920C-0A3D10EC5BC3}" dt="2022-05-20T12:00:48.106" v="1745" actId="478"/>
          <ac:spMkLst>
            <pc:docMk/>
            <pc:sldMk cId="390384764" sldId="312"/>
            <ac:spMk id="41" creationId="{58047F54-2C78-2C18-370B-5F52C9E299BB}"/>
          </ac:spMkLst>
        </pc:spChg>
        <pc:spChg chg="mod">
          <ac:chgData name="Benjamin BRIFAULT" userId="418b4867-a0ad-4427-af4e-3afbfe16f187" providerId="ADAL" clId="{25E990FE-685A-472D-920C-0A3D10EC5BC3}" dt="2022-05-20T12:00:45.483" v="1743"/>
          <ac:spMkLst>
            <pc:docMk/>
            <pc:sldMk cId="390384764" sldId="312"/>
            <ac:spMk id="43" creationId="{9D66758D-E726-59A7-51E3-F8648ACC10F0}"/>
          </ac:spMkLst>
        </pc:spChg>
        <pc:spChg chg="mod">
          <ac:chgData name="Benjamin BRIFAULT" userId="418b4867-a0ad-4427-af4e-3afbfe16f187" providerId="ADAL" clId="{25E990FE-685A-472D-920C-0A3D10EC5BC3}" dt="2022-05-20T12:00:45.483" v="1743"/>
          <ac:spMkLst>
            <pc:docMk/>
            <pc:sldMk cId="390384764" sldId="312"/>
            <ac:spMk id="44" creationId="{6BD093F7-BA4D-833B-5361-03E3584C109A}"/>
          </ac:spMkLst>
        </pc:spChg>
        <pc:spChg chg="mod">
          <ac:chgData name="Benjamin BRIFAULT" userId="418b4867-a0ad-4427-af4e-3afbfe16f187" providerId="ADAL" clId="{25E990FE-685A-472D-920C-0A3D10EC5BC3}" dt="2022-05-20T12:00:45.483" v="1743"/>
          <ac:spMkLst>
            <pc:docMk/>
            <pc:sldMk cId="390384764" sldId="312"/>
            <ac:spMk id="45" creationId="{3D37EA06-9702-E370-5F1F-0217F1548C24}"/>
          </ac:spMkLst>
        </pc:spChg>
        <pc:spChg chg="mod">
          <ac:chgData name="Benjamin BRIFAULT" userId="418b4867-a0ad-4427-af4e-3afbfe16f187" providerId="ADAL" clId="{25E990FE-685A-472D-920C-0A3D10EC5BC3}" dt="2022-05-20T12:00:45.483" v="1743"/>
          <ac:spMkLst>
            <pc:docMk/>
            <pc:sldMk cId="390384764" sldId="312"/>
            <ac:spMk id="46" creationId="{41E32C4B-2834-B6DB-6AA6-DFC4E0EEEB11}"/>
          </ac:spMkLst>
        </pc:spChg>
        <pc:spChg chg="mod">
          <ac:chgData name="Benjamin BRIFAULT" userId="418b4867-a0ad-4427-af4e-3afbfe16f187" providerId="ADAL" clId="{25E990FE-685A-472D-920C-0A3D10EC5BC3}" dt="2022-05-20T12:00:45.483" v="1743"/>
          <ac:spMkLst>
            <pc:docMk/>
            <pc:sldMk cId="390384764" sldId="312"/>
            <ac:spMk id="47" creationId="{9F47C473-68DF-5E89-8342-FB96E4EC34C3}"/>
          </ac:spMkLst>
        </pc:spChg>
        <pc:spChg chg="mod">
          <ac:chgData name="Benjamin BRIFAULT" userId="418b4867-a0ad-4427-af4e-3afbfe16f187" providerId="ADAL" clId="{25E990FE-685A-472D-920C-0A3D10EC5BC3}" dt="2022-05-20T12:00:45.483" v="1743"/>
          <ac:spMkLst>
            <pc:docMk/>
            <pc:sldMk cId="390384764" sldId="312"/>
            <ac:spMk id="48" creationId="{F4B84392-2DDA-ED78-39F4-F830B133E864}"/>
          </ac:spMkLst>
        </pc:spChg>
        <pc:spChg chg="mod">
          <ac:chgData name="Benjamin BRIFAULT" userId="418b4867-a0ad-4427-af4e-3afbfe16f187" providerId="ADAL" clId="{25E990FE-685A-472D-920C-0A3D10EC5BC3}" dt="2022-05-20T12:00:45.483" v="1743"/>
          <ac:spMkLst>
            <pc:docMk/>
            <pc:sldMk cId="390384764" sldId="312"/>
            <ac:spMk id="49" creationId="{3A858A89-3A87-AF23-1D86-7B8FBB821D53}"/>
          </ac:spMkLst>
        </pc:spChg>
        <pc:spChg chg="mod">
          <ac:chgData name="Benjamin BRIFAULT" userId="418b4867-a0ad-4427-af4e-3afbfe16f187" providerId="ADAL" clId="{25E990FE-685A-472D-920C-0A3D10EC5BC3}" dt="2022-05-20T12:00:45.483" v="1743"/>
          <ac:spMkLst>
            <pc:docMk/>
            <pc:sldMk cId="390384764" sldId="312"/>
            <ac:spMk id="50" creationId="{76997416-A106-BB97-944D-3603828BE5A3}"/>
          </ac:spMkLst>
        </pc:spChg>
        <pc:spChg chg="mod">
          <ac:chgData name="Benjamin BRIFAULT" userId="418b4867-a0ad-4427-af4e-3afbfe16f187" providerId="ADAL" clId="{25E990FE-685A-472D-920C-0A3D10EC5BC3}" dt="2022-05-20T12:00:45.483" v="1743"/>
          <ac:spMkLst>
            <pc:docMk/>
            <pc:sldMk cId="390384764" sldId="312"/>
            <ac:spMk id="51" creationId="{E2ACA7E4-5C72-55DC-E496-2AFEA1449AA6}"/>
          </ac:spMkLst>
        </pc:spChg>
        <pc:spChg chg="mod">
          <ac:chgData name="Benjamin BRIFAULT" userId="418b4867-a0ad-4427-af4e-3afbfe16f187" providerId="ADAL" clId="{25E990FE-685A-472D-920C-0A3D10EC5BC3}" dt="2022-05-20T12:00:45.483" v="1743"/>
          <ac:spMkLst>
            <pc:docMk/>
            <pc:sldMk cId="390384764" sldId="312"/>
            <ac:spMk id="52" creationId="{9AA2C4E5-22EF-B8BF-B678-0A5134DF191F}"/>
          </ac:spMkLst>
        </pc:spChg>
        <pc:spChg chg="mod">
          <ac:chgData name="Benjamin BRIFAULT" userId="418b4867-a0ad-4427-af4e-3afbfe16f187" providerId="ADAL" clId="{25E990FE-685A-472D-920C-0A3D10EC5BC3}" dt="2022-05-20T12:00:45.483" v="1743"/>
          <ac:spMkLst>
            <pc:docMk/>
            <pc:sldMk cId="390384764" sldId="312"/>
            <ac:spMk id="53" creationId="{04D346B6-EE11-8405-B334-F9C8493549BF}"/>
          </ac:spMkLst>
        </pc:spChg>
        <pc:spChg chg="mod">
          <ac:chgData name="Benjamin BRIFAULT" userId="418b4867-a0ad-4427-af4e-3afbfe16f187" providerId="ADAL" clId="{25E990FE-685A-472D-920C-0A3D10EC5BC3}" dt="2022-05-20T12:00:45.483" v="1743"/>
          <ac:spMkLst>
            <pc:docMk/>
            <pc:sldMk cId="390384764" sldId="312"/>
            <ac:spMk id="54" creationId="{3E79CB59-1074-26FA-87EA-B46441BCDC65}"/>
          </ac:spMkLst>
        </pc:spChg>
        <pc:spChg chg="mod">
          <ac:chgData name="Benjamin BRIFAULT" userId="418b4867-a0ad-4427-af4e-3afbfe16f187" providerId="ADAL" clId="{25E990FE-685A-472D-920C-0A3D10EC5BC3}" dt="2022-05-20T12:00:45.483" v="1743"/>
          <ac:spMkLst>
            <pc:docMk/>
            <pc:sldMk cId="390384764" sldId="312"/>
            <ac:spMk id="55" creationId="{CF70F526-F765-2C24-290A-1447BD531212}"/>
          </ac:spMkLst>
        </pc:spChg>
        <pc:spChg chg="mod">
          <ac:chgData name="Benjamin BRIFAULT" userId="418b4867-a0ad-4427-af4e-3afbfe16f187" providerId="ADAL" clId="{25E990FE-685A-472D-920C-0A3D10EC5BC3}" dt="2022-05-20T12:00:45.483" v="1743"/>
          <ac:spMkLst>
            <pc:docMk/>
            <pc:sldMk cId="390384764" sldId="312"/>
            <ac:spMk id="56" creationId="{48798450-90C4-F93D-6775-10868693C732}"/>
          </ac:spMkLst>
        </pc:spChg>
        <pc:spChg chg="mod">
          <ac:chgData name="Benjamin BRIFAULT" userId="418b4867-a0ad-4427-af4e-3afbfe16f187" providerId="ADAL" clId="{25E990FE-685A-472D-920C-0A3D10EC5BC3}" dt="2022-05-20T12:00:45.483" v="1743"/>
          <ac:spMkLst>
            <pc:docMk/>
            <pc:sldMk cId="390384764" sldId="312"/>
            <ac:spMk id="57" creationId="{E3926AFE-8E85-ECD3-FED6-A65DFBE09F65}"/>
          </ac:spMkLst>
        </pc:spChg>
        <pc:spChg chg="mod">
          <ac:chgData name="Benjamin BRIFAULT" userId="418b4867-a0ad-4427-af4e-3afbfe16f187" providerId="ADAL" clId="{25E990FE-685A-472D-920C-0A3D10EC5BC3}" dt="2022-05-20T12:00:45.483" v="1743"/>
          <ac:spMkLst>
            <pc:docMk/>
            <pc:sldMk cId="390384764" sldId="312"/>
            <ac:spMk id="58" creationId="{8A8173E3-E7A5-2F13-3648-E58C0DF957DA}"/>
          </ac:spMkLst>
        </pc:spChg>
        <pc:spChg chg="mod">
          <ac:chgData name="Benjamin BRIFAULT" userId="418b4867-a0ad-4427-af4e-3afbfe16f187" providerId="ADAL" clId="{25E990FE-685A-472D-920C-0A3D10EC5BC3}" dt="2022-05-20T12:00:45.483" v="1743"/>
          <ac:spMkLst>
            <pc:docMk/>
            <pc:sldMk cId="390384764" sldId="312"/>
            <ac:spMk id="59" creationId="{C61C29D6-1E87-CCC4-15AF-E9F9C85557DF}"/>
          </ac:spMkLst>
        </pc:spChg>
        <pc:spChg chg="mod">
          <ac:chgData name="Benjamin BRIFAULT" userId="418b4867-a0ad-4427-af4e-3afbfe16f187" providerId="ADAL" clId="{25E990FE-685A-472D-920C-0A3D10EC5BC3}" dt="2022-05-20T12:00:45.483" v="1743"/>
          <ac:spMkLst>
            <pc:docMk/>
            <pc:sldMk cId="390384764" sldId="312"/>
            <ac:spMk id="60" creationId="{6A62DBAC-CABF-871F-9DC3-BF83273E483E}"/>
          </ac:spMkLst>
        </pc:spChg>
        <pc:spChg chg="mod">
          <ac:chgData name="Benjamin BRIFAULT" userId="418b4867-a0ad-4427-af4e-3afbfe16f187" providerId="ADAL" clId="{25E990FE-685A-472D-920C-0A3D10EC5BC3}" dt="2022-05-20T12:00:45.483" v="1743"/>
          <ac:spMkLst>
            <pc:docMk/>
            <pc:sldMk cId="390384764" sldId="312"/>
            <ac:spMk id="61" creationId="{4B62591E-1149-BDDA-AA98-279BC5BE14A9}"/>
          </ac:spMkLst>
        </pc:spChg>
        <pc:spChg chg="mod">
          <ac:chgData name="Benjamin BRIFAULT" userId="418b4867-a0ad-4427-af4e-3afbfe16f187" providerId="ADAL" clId="{25E990FE-685A-472D-920C-0A3D10EC5BC3}" dt="2022-05-20T12:00:45.483" v="1743"/>
          <ac:spMkLst>
            <pc:docMk/>
            <pc:sldMk cId="390384764" sldId="312"/>
            <ac:spMk id="62" creationId="{A7E5E4F2-583B-0147-3E98-8F1E3DD9BD14}"/>
          </ac:spMkLst>
        </pc:spChg>
        <pc:spChg chg="mod">
          <ac:chgData name="Benjamin BRIFAULT" userId="418b4867-a0ad-4427-af4e-3afbfe16f187" providerId="ADAL" clId="{25E990FE-685A-472D-920C-0A3D10EC5BC3}" dt="2022-05-20T12:00:45.483" v="1743"/>
          <ac:spMkLst>
            <pc:docMk/>
            <pc:sldMk cId="390384764" sldId="312"/>
            <ac:spMk id="63" creationId="{573AC322-C0C5-528A-AFD0-BFE043C699B4}"/>
          </ac:spMkLst>
        </pc:spChg>
        <pc:spChg chg="mod">
          <ac:chgData name="Benjamin BRIFAULT" userId="418b4867-a0ad-4427-af4e-3afbfe16f187" providerId="ADAL" clId="{25E990FE-685A-472D-920C-0A3D10EC5BC3}" dt="2022-05-20T12:07:22.148" v="2057" actId="14100"/>
          <ac:spMkLst>
            <pc:docMk/>
            <pc:sldMk cId="390384764" sldId="312"/>
            <ac:spMk id="65" creationId="{D8EE5CE5-AAE0-B1AB-F952-F17FC2D33679}"/>
          </ac:spMkLst>
        </pc:spChg>
        <pc:spChg chg="mod">
          <ac:chgData name="Benjamin BRIFAULT" userId="418b4867-a0ad-4427-af4e-3afbfe16f187" providerId="ADAL" clId="{25E990FE-685A-472D-920C-0A3D10EC5BC3}" dt="2022-05-20T12:06:58.320" v="2032" actId="571"/>
          <ac:spMkLst>
            <pc:docMk/>
            <pc:sldMk cId="390384764" sldId="312"/>
            <ac:spMk id="66" creationId="{8365F80B-C4B2-07D4-6CEB-9402F0A0D808}"/>
          </ac:spMkLst>
        </pc:spChg>
        <pc:spChg chg="mod">
          <ac:chgData name="Benjamin BRIFAULT" userId="418b4867-a0ad-4427-af4e-3afbfe16f187" providerId="ADAL" clId="{25E990FE-685A-472D-920C-0A3D10EC5BC3}" dt="2022-05-20T12:06:58.320" v="2032" actId="571"/>
          <ac:spMkLst>
            <pc:docMk/>
            <pc:sldMk cId="390384764" sldId="312"/>
            <ac:spMk id="67" creationId="{3C158A37-9C98-7167-1114-D3C54C2DFFBF}"/>
          </ac:spMkLst>
        </pc:spChg>
        <pc:spChg chg="mod">
          <ac:chgData name="Benjamin BRIFAULT" userId="418b4867-a0ad-4427-af4e-3afbfe16f187" providerId="ADAL" clId="{25E990FE-685A-472D-920C-0A3D10EC5BC3}" dt="2022-05-20T12:06:58.320" v="2032" actId="571"/>
          <ac:spMkLst>
            <pc:docMk/>
            <pc:sldMk cId="390384764" sldId="312"/>
            <ac:spMk id="68" creationId="{BFC652DB-887D-7D16-B4B8-A663FF514359}"/>
          </ac:spMkLst>
        </pc:spChg>
        <pc:spChg chg="mod">
          <ac:chgData name="Benjamin BRIFAULT" userId="418b4867-a0ad-4427-af4e-3afbfe16f187" providerId="ADAL" clId="{25E990FE-685A-472D-920C-0A3D10EC5BC3}" dt="2022-05-20T12:06:58.320" v="2032" actId="571"/>
          <ac:spMkLst>
            <pc:docMk/>
            <pc:sldMk cId="390384764" sldId="312"/>
            <ac:spMk id="69" creationId="{0076A245-169C-3A16-2446-EB822D389DA5}"/>
          </ac:spMkLst>
        </pc:spChg>
        <pc:spChg chg="mod">
          <ac:chgData name="Benjamin BRIFAULT" userId="418b4867-a0ad-4427-af4e-3afbfe16f187" providerId="ADAL" clId="{25E990FE-685A-472D-920C-0A3D10EC5BC3}" dt="2022-05-20T12:06:58.320" v="2032" actId="571"/>
          <ac:spMkLst>
            <pc:docMk/>
            <pc:sldMk cId="390384764" sldId="312"/>
            <ac:spMk id="70" creationId="{D8D08E06-BA96-82A6-BA58-CB944737E7E4}"/>
          </ac:spMkLst>
        </pc:spChg>
        <pc:spChg chg="mod">
          <ac:chgData name="Benjamin BRIFAULT" userId="418b4867-a0ad-4427-af4e-3afbfe16f187" providerId="ADAL" clId="{25E990FE-685A-472D-920C-0A3D10EC5BC3}" dt="2022-05-20T12:06:58.320" v="2032" actId="571"/>
          <ac:spMkLst>
            <pc:docMk/>
            <pc:sldMk cId="390384764" sldId="312"/>
            <ac:spMk id="71" creationId="{76B7DF9A-D338-A3D4-72DE-43EAB0547209}"/>
          </ac:spMkLst>
        </pc:spChg>
        <pc:spChg chg="mod">
          <ac:chgData name="Benjamin BRIFAULT" userId="418b4867-a0ad-4427-af4e-3afbfe16f187" providerId="ADAL" clId="{25E990FE-685A-472D-920C-0A3D10EC5BC3}" dt="2022-05-20T12:06:58.320" v="2032" actId="571"/>
          <ac:spMkLst>
            <pc:docMk/>
            <pc:sldMk cId="390384764" sldId="312"/>
            <ac:spMk id="72" creationId="{078E1036-A8A7-93CC-5714-0325D0D7B580}"/>
          </ac:spMkLst>
        </pc:spChg>
        <pc:spChg chg="mod">
          <ac:chgData name="Benjamin BRIFAULT" userId="418b4867-a0ad-4427-af4e-3afbfe16f187" providerId="ADAL" clId="{25E990FE-685A-472D-920C-0A3D10EC5BC3}" dt="2022-05-20T12:06:58.320" v="2032" actId="571"/>
          <ac:spMkLst>
            <pc:docMk/>
            <pc:sldMk cId="390384764" sldId="312"/>
            <ac:spMk id="73" creationId="{4CAEF00D-7513-4B0B-9CEC-072970648031}"/>
          </ac:spMkLst>
        </pc:spChg>
        <pc:spChg chg="mod">
          <ac:chgData name="Benjamin BRIFAULT" userId="418b4867-a0ad-4427-af4e-3afbfe16f187" providerId="ADAL" clId="{25E990FE-685A-472D-920C-0A3D10EC5BC3}" dt="2022-05-20T12:06:58.320" v="2032" actId="571"/>
          <ac:spMkLst>
            <pc:docMk/>
            <pc:sldMk cId="390384764" sldId="312"/>
            <ac:spMk id="74" creationId="{EE38A89C-0543-E754-DFA2-4750CF60A8B2}"/>
          </ac:spMkLst>
        </pc:spChg>
        <pc:spChg chg="mod">
          <ac:chgData name="Benjamin BRIFAULT" userId="418b4867-a0ad-4427-af4e-3afbfe16f187" providerId="ADAL" clId="{25E990FE-685A-472D-920C-0A3D10EC5BC3}" dt="2022-05-20T12:07:03.158" v="2055" actId="20577"/>
          <ac:spMkLst>
            <pc:docMk/>
            <pc:sldMk cId="390384764" sldId="312"/>
            <ac:spMk id="75" creationId="{51EDF274-EAF1-3EC4-456C-76A2EA8E2545}"/>
          </ac:spMkLst>
        </pc:spChg>
        <pc:spChg chg="mod">
          <ac:chgData name="Benjamin BRIFAULT" userId="418b4867-a0ad-4427-af4e-3afbfe16f187" providerId="ADAL" clId="{25E990FE-685A-472D-920C-0A3D10EC5BC3}" dt="2022-05-20T12:06:58.320" v="2032" actId="571"/>
          <ac:spMkLst>
            <pc:docMk/>
            <pc:sldMk cId="390384764" sldId="312"/>
            <ac:spMk id="76" creationId="{47AF7FC8-FC7A-0136-4962-B875F61A3DB5}"/>
          </ac:spMkLst>
        </pc:spChg>
        <pc:spChg chg="mod">
          <ac:chgData name="Benjamin BRIFAULT" userId="418b4867-a0ad-4427-af4e-3afbfe16f187" providerId="ADAL" clId="{25E990FE-685A-472D-920C-0A3D10EC5BC3}" dt="2022-05-20T12:06:58.320" v="2032" actId="571"/>
          <ac:spMkLst>
            <pc:docMk/>
            <pc:sldMk cId="390384764" sldId="312"/>
            <ac:spMk id="77" creationId="{9E646DC3-A703-9DF2-F92F-D756FC5D2995}"/>
          </ac:spMkLst>
        </pc:spChg>
        <pc:spChg chg="mod">
          <ac:chgData name="Benjamin BRIFAULT" userId="418b4867-a0ad-4427-af4e-3afbfe16f187" providerId="ADAL" clId="{25E990FE-685A-472D-920C-0A3D10EC5BC3}" dt="2022-05-20T12:06:58.320" v="2032" actId="571"/>
          <ac:spMkLst>
            <pc:docMk/>
            <pc:sldMk cId="390384764" sldId="312"/>
            <ac:spMk id="78" creationId="{869E30C6-A3DC-1A8E-6329-B73D0ACA89CB}"/>
          </ac:spMkLst>
        </pc:spChg>
        <pc:spChg chg="mod">
          <ac:chgData name="Benjamin BRIFAULT" userId="418b4867-a0ad-4427-af4e-3afbfe16f187" providerId="ADAL" clId="{25E990FE-685A-472D-920C-0A3D10EC5BC3}" dt="2022-05-20T12:06:58.320" v="2032" actId="571"/>
          <ac:spMkLst>
            <pc:docMk/>
            <pc:sldMk cId="390384764" sldId="312"/>
            <ac:spMk id="79" creationId="{8A7F0E86-04B0-62E3-24A4-F24411409E5B}"/>
          </ac:spMkLst>
        </pc:spChg>
        <pc:spChg chg="mod">
          <ac:chgData name="Benjamin BRIFAULT" userId="418b4867-a0ad-4427-af4e-3afbfe16f187" providerId="ADAL" clId="{25E990FE-685A-472D-920C-0A3D10EC5BC3}" dt="2022-05-20T12:06:58.320" v="2032" actId="571"/>
          <ac:spMkLst>
            <pc:docMk/>
            <pc:sldMk cId="390384764" sldId="312"/>
            <ac:spMk id="80" creationId="{E0F263B9-541C-20E6-1552-7E8FD7F92811}"/>
          </ac:spMkLst>
        </pc:spChg>
        <pc:spChg chg="mod">
          <ac:chgData name="Benjamin BRIFAULT" userId="418b4867-a0ad-4427-af4e-3afbfe16f187" providerId="ADAL" clId="{25E990FE-685A-472D-920C-0A3D10EC5BC3}" dt="2022-05-20T12:06:58.320" v="2032" actId="571"/>
          <ac:spMkLst>
            <pc:docMk/>
            <pc:sldMk cId="390384764" sldId="312"/>
            <ac:spMk id="81" creationId="{A9072F51-618A-5B9C-AAE2-0610ADB2D38A}"/>
          </ac:spMkLst>
        </pc:spChg>
        <pc:spChg chg="mod">
          <ac:chgData name="Benjamin BRIFAULT" userId="418b4867-a0ad-4427-af4e-3afbfe16f187" providerId="ADAL" clId="{25E990FE-685A-472D-920C-0A3D10EC5BC3}" dt="2022-05-20T12:06:58.320" v="2032" actId="571"/>
          <ac:spMkLst>
            <pc:docMk/>
            <pc:sldMk cId="390384764" sldId="312"/>
            <ac:spMk id="82" creationId="{DAC49DB7-BBCC-BDF1-41B1-1C66A926FF86}"/>
          </ac:spMkLst>
        </pc:spChg>
        <pc:spChg chg="mod">
          <ac:chgData name="Benjamin BRIFAULT" userId="418b4867-a0ad-4427-af4e-3afbfe16f187" providerId="ADAL" clId="{25E990FE-685A-472D-920C-0A3D10EC5BC3}" dt="2022-05-20T12:07:55.589" v="2062" actId="14100"/>
          <ac:spMkLst>
            <pc:docMk/>
            <pc:sldMk cId="390384764" sldId="312"/>
            <ac:spMk id="83" creationId="{862AA31B-953A-1803-0A02-6FDD3DBFD320}"/>
          </ac:spMkLst>
        </pc:spChg>
        <pc:spChg chg="mod">
          <ac:chgData name="Benjamin BRIFAULT" userId="418b4867-a0ad-4427-af4e-3afbfe16f187" providerId="ADAL" clId="{25E990FE-685A-472D-920C-0A3D10EC5BC3}" dt="2022-05-20T12:06:58.320" v="2032" actId="571"/>
          <ac:spMkLst>
            <pc:docMk/>
            <pc:sldMk cId="390384764" sldId="312"/>
            <ac:spMk id="84" creationId="{E38A7EC8-BC24-A83E-3EBA-0FB6400F441A}"/>
          </ac:spMkLst>
        </pc:spChg>
        <pc:spChg chg="mod">
          <ac:chgData name="Benjamin BRIFAULT" userId="418b4867-a0ad-4427-af4e-3afbfe16f187" providerId="ADAL" clId="{25E990FE-685A-472D-920C-0A3D10EC5BC3}" dt="2022-05-20T12:06:58.320" v="2032" actId="571"/>
          <ac:spMkLst>
            <pc:docMk/>
            <pc:sldMk cId="390384764" sldId="312"/>
            <ac:spMk id="85" creationId="{A31D77C8-FC14-BBA9-1476-E12395F3BB8C}"/>
          </ac:spMkLst>
        </pc:spChg>
        <pc:spChg chg="mod">
          <ac:chgData name="Benjamin BRIFAULT" userId="418b4867-a0ad-4427-af4e-3afbfe16f187" providerId="ADAL" clId="{25E990FE-685A-472D-920C-0A3D10EC5BC3}" dt="2022-05-20T12:01:07.087" v="1748" actId="571"/>
          <ac:spMkLst>
            <pc:docMk/>
            <pc:sldMk cId="390384764" sldId="312"/>
            <ac:spMk id="87" creationId="{8D5ECFEC-8810-69DB-6389-0BDA140D721B}"/>
          </ac:spMkLst>
        </pc:spChg>
        <pc:spChg chg="mod">
          <ac:chgData name="Benjamin BRIFAULT" userId="418b4867-a0ad-4427-af4e-3afbfe16f187" providerId="ADAL" clId="{25E990FE-685A-472D-920C-0A3D10EC5BC3}" dt="2022-05-20T12:01:07.087" v="1748" actId="571"/>
          <ac:spMkLst>
            <pc:docMk/>
            <pc:sldMk cId="390384764" sldId="312"/>
            <ac:spMk id="88" creationId="{581A456F-06C4-BB32-C664-E0E87B8F0B0D}"/>
          </ac:spMkLst>
        </pc:spChg>
        <pc:spChg chg="mod">
          <ac:chgData name="Benjamin BRIFAULT" userId="418b4867-a0ad-4427-af4e-3afbfe16f187" providerId="ADAL" clId="{25E990FE-685A-472D-920C-0A3D10EC5BC3}" dt="2022-05-20T12:01:07.087" v="1748" actId="571"/>
          <ac:spMkLst>
            <pc:docMk/>
            <pc:sldMk cId="390384764" sldId="312"/>
            <ac:spMk id="89" creationId="{935F5FAC-613B-36BD-C58C-DFE01A79CDC2}"/>
          </ac:spMkLst>
        </pc:spChg>
        <pc:spChg chg="mod">
          <ac:chgData name="Benjamin BRIFAULT" userId="418b4867-a0ad-4427-af4e-3afbfe16f187" providerId="ADAL" clId="{25E990FE-685A-472D-920C-0A3D10EC5BC3}" dt="2022-05-20T12:01:07.087" v="1748" actId="571"/>
          <ac:spMkLst>
            <pc:docMk/>
            <pc:sldMk cId="390384764" sldId="312"/>
            <ac:spMk id="90" creationId="{946C1733-14C9-DF19-B8C9-E2C4F0F47B1C}"/>
          </ac:spMkLst>
        </pc:spChg>
        <pc:spChg chg="mod">
          <ac:chgData name="Benjamin BRIFAULT" userId="418b4867-a0ad-4427-af4e-3afbfe16f187" providerId="ADAL" clId="{25E990FE-685A-472D-920C-0A3D10EC5BC3}" dt="2022-05-20T12:01:07.087" v="1748" actId="571"/>
          <ac:spMkLst>
            <pc:docMk/>
            <pc:sldMk cId="390384764" sldId="312"/>
            <ac:spMk id="91" creationId="{C85498D3-F36D-4710-6359-AEE2A3BF9CF5}"/>
          </ac:spMkLst>
        </pc:spChg>
        <pc:spChg chg="mod">
          <ac:chgData name="Benjamin BRIFAULT" userId="418b4867-a0ad-4427-af4e-3afbfe16f187" providerId="ADAL" clId="{25E990FE-685A-472D-920C-0A3D10EC5BC3}" dt="2022-05-20T12:01:07.087" v="1748" actId="571"/>
          <ac:spMkLst>
            <pc:docMk/>
            <pc:sldMk cId="390384764" sldId="312"/>
            <ac:spMk id="92" creationId="{F8AA65EF-C7EE-DD08-05C9-EC98161139C8}"/>
          </ac:spMkLst>
        </pc:spChg>
        <pc:spChg chg="mod">
          <ac:chgData name="Benjamin BRIFAULT" userId="418b4867-a0ad-4427-af4e-3afbfe16f187" providerId="ADAL" clId="{25E990FE-685A-472D-920C-0A3D10EC5BC3}" dt="2022-05-20T12:01:07.087" v="1748" actId="571"/>
          <ac:spMkLst>
            <pc:docMk/>
            <pc:sldMk cId="390384764" sldId="312"/>
            <ac:spMk id="93" creationId="{D20303F1-B0DC-0513-3CC6-57B52BB0DD8E}"/>
          </ac:spMkLst>
        </pc:spChg>
        <pc:spChg chg="mod">
          <ac:chgData name="Benjamin BRIFAULT" userId="418b4867-a0ad-4427-af4e-3afbfe16f187" providerId="ADAL" clId="{25E990FE-685A-472D-920C-0A3D10EC5BC3}" dt="2022-05-20T12:01:07.087" v="1748" actId="571"/>
          <ac:spMkLst>
            <pc:docMk/>
            <pc:sldMk cId="390384764" sldId="312"/>
            <ac:spMk id="94" creationId="{282B02BC-E5CF-6979-71AE-24387D0F77D2}"/>
          </ac:spMkLst>
        </pc:spChg>
        <pc:spChg chg="mod">
          <ac:chgData name="Benjamin BRIFAULT" userId="418b4867-a0ad-4427-af4e-3afbfe16f187" providerId="ADAL" clId="{25E990FE-685A-472D-920C-0A3D10EC5BC3}" dt="2022-05-20T12:01:07.087" v="1748" actId="571"/>
          <ac:spMkLst>
            <pc:docMk/>
            <pc:sldMk cId="390384764" sldId="312"/>
            <ac:spMk id="95" creationId="{0165078E-B60B-1EDD-6117-80367D5AABF8}"/>
          </ac:spMkLst>
        </pc:spChg>
        <pc:spChg chg="mod">
          <ac:chgData name="Benjamin BRIFAULT" userId="418b4867-a0ad-4427-af4e-3afbfe16f187" providerId="ADAL" clId="{25E990FE-685A-472D-920C-0A3D10EC5BC3}" dt="2022-05-20T12:01:07.087" v="1748" actId="571"/>
          <ac:spMkLst>
            <pc:docMk/>
            <pc:sldMk cId="390384764" sldId="312"/>
            <ac:spMk id="96" creationId="{88066BBA-F077-9AC4-8158-F61F891A6AEE}"/>
          </ac:spMkLst>
        </pc:spChg>
        <pc:spChg chg="mod">
          <ac:chgData name="Benjamin BRIFAULT" userId="418b4867-a0ad-4427-af4e-3afbfe16f187" providerId="ADAL" clId="{25E990FE-685A-472D-920C-0A3D10EC5BC3}" dt="2022-05-20T12:01:07.087" v="1748" actId="571"/>
          <ac:spMkLst>
            <pc:docMk/>
            <pc:sldMk cId="390384764" sldId="312"/>
            <ac:spMk id="97" creationId="{57913984-6760-8917-22B0-4A7F457A3F8B}"/>
          </ac:spMkLst>
        </pc:spChg>
        <pc:spChg chg="mod">
          <ac:chgData name="Benjamin BRIFAULT" userId="418b4867-a0ad-4427-af4e-3afbfe16f187" providerId="ADAL" clId="{25E990FE-685A-472D-920C-0A3D10EC5BC3}" dt="2022-05-20T12:01:07.087" v="1748" actId="571"/>
          <ac:spMkLst>
            <pc:docMk/>
            <pc:sldMk cId="390384764" sldId="312"/>
            <ac:spMk id="98" creationId="{69EA26CB-7E01-4402-0A05-EBFF46964D9A}"/>
          </ac:spMkLst>
        </pc:spChg>
        <pc:spChg chg="mod">
          <ac:chgData name="Benjamin BRIFAULT" userId="418b4867-a0ad-4427-af4e-3afbfe16f187" providerId="ADAL" clId="{25E990FE-685A-472D-920C-0A3D10EC5BC3}" dt="2022-05-20T12:01:07.087" v="1748" actId="571"/>
          <ac:spMkLst>
            <pc:docMk/>
            <pc:sldMk cId="390384764" sldId="312"/>
            <ac:spMk id="99" creationId="{E0B37AE8-F974-B55C-4C44-848616BFAF8F}"/>
          </ac:spMkLst>
        </pc:spChg>
        <pc:spChg chg="mod">
          <ac:chgData name="Benjamin BRIFAULT" userId="418b4867-a0ad-4427-af4e-3afbfe16f187" providerId="ADAL" clId="{25E990FE-685A-472D-920C-0A3D10EC5BC3}" dt="2022-05-20T12:01:07.087" v="1748" actId="571"/>
          <ac:spMkLst>
            <pc:docMk/>
            <pc:sldMk cId="390384764" sldId="312"/>
            <ac:spMk id="100" creationId="{FAC0A18D-B709-9C88-6567-332D4F808213}"/>
          </ac:spMkLst>
        </pc:spChg>
        <pc:spChg chg="mod">
          <ac:chgData name="Benjamin BRIFAULT" userId="418b4867-a0ad-4427-af4e-3afbfe16f187" providerId="ADAL" clId="{25E990FE-685A-472D-920C-0A3D10EC5BC3}" dt="2022-05-20T12:01:07.087" v="1748" actId="571"/>
          <ac:spMkLst>
            <pc:docMk/>
            <pc:sldMk cId="390384764" sldId="312"/>
            <ac:spMk id="101" creationId="{0383F8AA-B575-AD4C-666F-337058FC1EF0}"/>
          </ac:spMkLst>
        </pc:spChg>
        <pc:spChg chg="mod">
          <ac:chgData name="Benjamin BRIFAULT" userId="418b4867-a0ad-4427-af4e-3afbfe16f187" providerId="ADAL" clId="{25E990FE-685A-472D-920C-0A3D10EC5BC3}" dt="2022-05-20T12:01:07.087" v="1748" actId="571"/>
          <ac:spMkLst>
            <pc:docMk/>
            <pc:sldMk cId="390384764" sldId="312"/>
            <ac:spMk id="102" creationId="{AF952F1E-45A2-385F-2FB3-65E9ED60B75B}"/>
          </ac:spMkLst>
        </pc:spChg>
        <pc:spChg chg="mod">
          <ac:chgData name="Benjamin BRIFAULT" userId="418b4867-a0ad-4427-af4e-3afbfe16f187" providerId="ADAL" clId="{25E990FE-685A-472D-920C-0A3D10EC5BC3}" dt="2022-05-20T12:01:07.087" v="1748" actId="571"/>
          <ac:spMkLst>
            <pc:docMk/>
            <pc:sldMk cId="390384764" sldId="312"/>
            <ac:spMk id="103" creationId="{4321F7AE-F055-942B-8074-A1DCB6EB3216}"/>
          </ac:spMkLst>
        </pc:spChg>
        <pc:spChg chg="mod">
          <ac:chgData name="Benjamin BRIFAULT" userId="418b4867-a0ad-4427-af4e-3afbfe16f187" providerId="ADAL" clId="{25E990FE-685A-472D-920C-0A3D10EC5BC3}" dt="2022-05-20T12:01:07.087" v="1748" actId="571"/>
          <ac:spMkLst>
            <pc:docMk/>
            <pc:sldMk cId="390384764" sldId="312"/>
            <ac:spMk id="104" creationId="{06325902-E651-8BDC-C437-35260789221C}"/>
          </ac:spMkLst>
        </pc:spChg>
        <pc:spChg chg="mod">
          <ac:chgData name="Benjamin BRIFAULT" userId="418b4867-a0ad-4427-af4e-3afbfe16f187" providerId="ADAL" clId="{25E990FE-685A-472D-920C-0A3D10EC5BC3}" dt="2022-05-20T12:01:07.087" v="1748" actId="571"/>
          <ac:spMkLst>
            <pc:docMk/>
            <pc:sldMk cId="390384764" sldId="312"/>
            <ac:spMk id="105" creationId="{87A26C7D-A198-2CB8-D4F0-491CF21A5192}"/>
          </ac:spMkLst>
        </pc:spChg>
        <pc:spChg chg="mod">
          <ac:chgData name="Benjamin BRIFAULT" userId="418b4867-a0ad-4427-af4e-3afbfe16f187" providerId="ADAL" clId="{25E990FE-685A-472D-920C-0A3D10EC5BC3}" dt="2022-05-20T12:01:07.087" v="1748" actId="571"/>
          <ac:spMkLst>
            <pc:docMk/>
            <pc:sldMk cId="390384764" sldId="312"/>
            <ac:spMk id="106" creationId="{91692952-4096-F26D-BC46-44F7A95B4363}"/>
          </ac:spMkLst>
        </pc:spChg>
        <pc:spChg chg="mod">
          <ac:chgData name="Benjamin BRIFAULT" userId="418b4867-a0ad-4427-af4e-3afbfe16f187" providerId="ADAL" clId="{25E990FE-685A-472D-920C-0A3D10EC5BC3}" dt="2022-05-20T12:01:07.087" v="1748" actId="571"/>
          <ac:spMkLst>
            <pc:docMk/>
            <pc:sldMk cId="390384764" sldId="312"/>
            <ac:spMk id="107" creationId="{2B08B458-CA50-4897-7F1D-93B6BA3084C3}"/>
          </ac:spMkLst>
        </pc:spChg>
        <pc:spChg chg="add del mod">
          <ac:chgData name="Benjamin BRIFAULT" userId="418b4867-a0ad-4427-af4e-3afbfe16f187" providerId="ADAL" clId="{25E990FE-685A-472D-920C-0A3D10EC5BC3}" dt="2022-05-20T12:04:43.986" v="1888" actId="478"/>
          <ac:spMkLst>
            <pc:docMk/>
            <pc:sldMk cId="390384764" sldId="312"/>
            <ac:spMk id="108" creationId="{4962365D-28CE-F90E-B9E4-CF7262BC9B6F}"/>
          </ac:spMkLst>
        </pc:spChg>
        <pc:spChg chg="add del mod">
          <ac:chgData name="Benjamin BRIFAULT" userId="418b4867-a0ad-4427-af4e-3afbfe16f187" providerId="ADAL" clId="{25E990FE-685A-472D-920C-0A3D10EC5BC3}" dt="2022-05-20T12:04:45.152" v="1890" actId="478"/>
          <ac:spMkLst>
            <pc:docMk/>
            <pc:sldMk cId="390384764" sldId="312"/>
            <ac:spMk id="109" creationId="{EB33F120-1E3C-594E-D22E-A37CBE5899B4}"/>
          </ac:spMkLst>
        </pc:spChg>
        <pc:spChg chg="add del mod">
          <ac:chgData name="Benjamin BRIFAULT" userId="418b4867-a0ad-4427-af4e-3afbfe16f187" providerId="ADAL" clId="{25E990FE-685A-472D-920C-0A3D10EC5BC3}" dt="2022-05-20T12:04:42.629" v="1887" actId="478"/>
          <ac:spMkLst>
            <pc:docMk/>
            <pc:sldMk cId="390384764" sldId="312"/>
            <ac:spMk id="110" creationId="{A92FC618-56BE-DF10-6DEF-309C4D5E5C33}"/>
          </ac:spMkLst>
        </pc:spChg>
        <pc:spChg chg="add del mod">
          <ac:chgData name="Benjamin BRIFAULT" userId="418b4867-a0ad-4427-af4e-3afbfe16f187" providerId="ADAL" clId="{25E990FE-685A-472D-920C-0A3D10EC5BC3}" dt="2022-05-20T12:04:46.834" v="1891" actId="478"/>
          <ac:spMkLst>
            <pc:docMk/>
            <pc:sldMk cId="390384764" sldId="312"/>
            <ac:spMk id="111" creationId="{CF59F6DD-F675-1186-DE10-FDB2BFCA5732}"/>
          </ac:spMkLst>
        </pc:spChg>
        <pc:spChg chg="add mod">
          <ac:chgData name="Benjamin BRIFAULT" userId="418b4867-a0ad-4427-af4e-3afbfe16f187" providerId="ADAL" clId="{25E990FE-685A-472D-920C-0A3D10EC5BC3}" dt="2022-05-20T12:06:41.847" v="2029" actId="1038"/>
          <ac:spMkLst>
            <pc:docMk/>
            <pc:sldMk cId="390384764" sldId="312"/>
            <ac:spMk id="112" creationId="{F0941850-84A7-CAB5-9CE8-40A00512E2F8}"/>
          </ac:spMkLst>
        </pc:spChg>
        <pc:spChg chg="add mod">
          <ac:chgData name="Benjamin BRIFAULT" userId="418b4867-a0ad-4427-af4e-3afbfe16f187" providerId="ADAL" clId="{25E990FE-685A-472D-920C-0A3D10EC5BC3}" dt="2022-05-20T12:07:06.419" v="2056"/>
          <ac:spMkLst>
            <pc:docMk/>
            <pc:sldMk cId="390384764" sldId="312"/>
            <ac:spMk id="113" creationId="{3C86FC66-EC82-0446-472E-570A3879F5F7}"/>
          </ac:spMkLst>
        </pc:spChg>
        <pc:spChg chg="add mod">
          <ac:chgData name="Benjamin BRIFAULT" userId="418b4867-a0ad-4427-af4e-3afbfe16f187" providerId="ADAL" clId="{25E990FE-685A-472D-920C-0A3D10EC5BC3}" dt="2022-05-20T12:06:49.679" v="2030"/>
          <ac:spMkLst>
            <pc:docMk/>
            <pc:sldMk cId="390384764" sldId="312"/>
            <ac:spMk id="114" creationId="{6BE81BAC-BE39-D8E4-517F-BABC4567C3ED}"/>
          </ac:spMkLst>
        </pc:spChg>
        <pc:spChg chg="add mod">
          <ac:chgData name="Benjamin BRIFAULT" userId="418b4867-a0ad-4427-af4e-3afbfe16f187" providerId="ADAL" clId="{25E990FE-685A-472D-920C-0A3D10EC5BC3}" dt="2022-05-20T12:06:41.847" v="2029" actId="1038"/>
          <ac:spMkLst>
            <pc:docMk/>
            <pc:sldMk cId="390384764" sldId="312"/>
            <ac:spMk id="115" creationId="{15CD3637-67F8-0B15-1F9A-744E3445216C}"/>
          </ac:spMkLst>
        </pc:spChg>
        <pc:spChg chg="add mod">
          <ac:chgData name="Benjamin BRIFAULT" userId="418b4867-a0ad-4427-af4e-3afbfe16f187" providerId="ADAL" clId="{25E990FE-685A-472D-920C-0A3D10EC5BC3}" dt="2022-05-20T12:06:58.320" v="2032" actId="571"/>
          <ac:spMkLst>
            <pc:docMk/>
            <pc:sldMk cId="390384764" sldId="312"/>
            <ac:spMk id="116" creationId="{30111511-293E-6C97-D2A2-9B443464CDC8}"/>
          </ac:spMkLst>
        </pc:spChg>
        <pc:grpChg chg="del mod">
          <ac:chgData name="Benjamin BRIFAULT" userId="418b4867-a0ad-4427-af4e-3afbfe16f187" providerId="ADAL" clId="{25E990FE-685A-472D-920C-0A3D10EC5BC3}" dt="2022-05-20T12:00:45.110" v="1742" actId="478"/>
          <ac:grpSpMkLst>
            <pc:docMk/>
            <pc:sldMk cId="390384764" sldId="312"/>
            <ac:grpSpMk id="6" creationId="{53EC4B35-5130-2545-AB7D-335FD7D86805}"/>
          </ac:grpSpMkLst>
        </pc:grpChg>
        <pc:grpChg chg="add del mod">
          <ac:chgData name="Benjamin BRIFAULT" userId="418b4867-a0ad-4427-af4e-3afbfe16f187" providerId="ADAL" clId="{25E990FE-685A-472D-920C-0A3D10EC5BC3}" dt="2022-05-20T12:00:46.617" v="1744"/>
          <ac:grpSpMkLst>
            <pc:docMk/>
            <pc:sldMk cId="390384764" sldId="312"/>
            <ac:grpSpMk id="42" creationId="{2EC9352C-7816-697E-155C-D4DE8FFB31C0}"/>
          </ac:grpSpMkLst>
        </pc:grpChg>
        <pc:grpChg chg="add mod">
          <ac:chgData name="Benjamin BRIFAULT" userId="418b4867-a0ad-4427-af4e-3afbfe16f187" providerId="ADAL" clId="{25E990FE-685A-472D-920C-0A3D10EC5BC3}" dt="2022-05-20T12:06:58.320" v="2032" actId="571"/>
          <ac:grpSpMkLst>
            <pc:docMk/>
            <pc:sldMk cId="390384764" sldId="312"/>
            <ac:grpSpMk id="64" creationId="{2F3C0E89-C82E-D566-3DBD-D056B924508D}"/>
          </ac:grpSpMkLst>
        </pc:grpChg>
        <pc:grpChg chg="add mod">
          <ac:chgData name="Benjamin BRIFAULT" userId="418b4867-a0ad-4427-af4e-3afbfe16f187" providerId="ADAL" clId="{25E990FE-685A-472D-920C-0A3D10EC5BC3}" dt="2022-05-20T12:01:07.087" v="1748" actId="571"/>
          <ac:grpSpMkLst>
            <pc:docMk/>
            <pc:sldMk cId="390384764" sldId="312"/>
            <ac:grpSpMk id="86" creationId="{ECCB2663-3CCE-AE61-F9DC-5A89C6864CF0}"/>
          </ac:grpSpMkLst>
        </pc:grpChg>
      </pc:sldChg>
      <pc:sldChg chg="modSp mod">
        <pc:chgData name="Benjamin BRIFAULT" userId="418b4867-a0ad-4427-af4e-3afbfe16f187" providerId="ADAL" clId="{25E990FE-685A-472D-920C-0A3D10EC5BC3}" dt="2022-05-20T12:01:07.394" v="1749" actId="27636"/>
        <pc:sldMkLst>
          <pc:docMk/>
          <pc:sldMk cId="2543298233" sldId="314"/>
        </pc:sldMkLst>
        <pc:spChg chg="mod">
          <ac:chgData name="Benjamin BRIFAULT" userId="418b4867-a0ad-4427-af4e-3afbfe16f187" providerId="ADAL" clId="{25E990FE-685A-472D-920C-0A3D10EC5BC3}" dt="2022-05-20T12:01:07.394" v="1749" actId="27636"/>
          <ac:spMkLst>
            <pc:docMk/>
            <pc:sldMk cId="2543298233" sldId="314"/>
            <ac:spMk id="7" creationId="{95B7E57C-F651-1B90-C644-A15198FF5722}"/>
          </ac:spMkLst>
        </pc:spChg>
      </pc:sldChg>
      <pc:sldChg chg="modSp mod">
        <pc:chgData name="Benjamin BRIFAULT" userId="418b4867-a0ad-4427-af4e-3afbfe16f187" providerId="ADAL" clId="{25E990FE-685A-472D-920C-0A3D10EC5BC3}" dt="2022-05-20T12:01:07.399" v="1750" actId="27636"/>
        <pc:sldMkLst>
          <pc:docMk/>
          <pc:sldMk cId="369360970" sldId="317"/>
        </pc:sldMkLst>
        <pc:spChg chg="mod">
          <ac:chgData name="Benjamin BRIFAULT" userId="418b4867-a0ad-4427-af4e-3afbfe16f187" providerId="ADAL" clId="{25E990FE-685A-472D-920C-0A3D10EC5BC3}" dt="2022-05-20T12:01:07.399" v="1750" actId="27636"/>
          <ac:spMkLst>
            <pc:docMk/>
            <pc:sldMk cId="369360970" sldId="317"/>
            <ac:spMk id="7" creationId="{95B7E57C-F651-1B90-C644-A15198FF5722}"/>
          </ac:spMkLst>
        </pc:spChg>
      </pc:sldChg>
      <pc:sldChg chg="add del">
        <pc:chgData name="Benjamin BRIFAULT" userId="418b4867-a0ad-4427-af4e-3afbfe16f187" providerId="ADAL" clId="{25E990FE-685A-472D-920C-0A3D10EC5BC3}" dt="2022-05-20T12:03:56.726" v="1792" actId="47"/>
        <pc:sldMkLst>
          <pc:docMk/>
          <pc:sldMk cId="156984744" sldId="319"/>
        </pc:sldMkLst>
      </pc:sldChg>
    </pc:docChg>
  </pc:docChgLst>
  <pc:docChgLst>
    <pc:chgData name="PAIN VALENTIN" userId="S::valentin.pain@viacesi.fr::cf83966a-33de-4f8c-9308-d13d92f4ca5b" providerId="AD" clId="Web-{2664C192-3F7E-0B67-20C6-4B9E7BB745C9}"/>
    <pc:docChg chg="addSld modSld">
      <pc:chgData name="PAIN VALENTIN" userId="S::valentin.pain@viacesi.fr::cf83966a-33de-4f8c-9308-d13d92f4ca5b" providerId="AD" clId="Web-{2664C192-3F7E-0B67-20C6-4B9E7BB745C9}" dt="2022-05-20T11:59:15.167" v="231"/>
      <pc:docMkLst>
        <pc:docMk/>
      </pc:docMkLst>
      <pc:sldChg chg="addSp delSp modSp">
        <pc:chgData name="PAIN VALENTIN" userId="S::valentin.pain@viacesi.fr::cf83966a-33de-4f8c-9308-d13d92f4ca5b" providerId="AD" clId="Web-{2664C192-3F7E-0B67-20C6-4B9E7BB745C9}" dt="2022-05-20T11:50:15.661" v="194"/>
        <pc:sldMkLst>
          <pc:docMk/>
          <pc:sldMk cId="0" sldId="256"/>
        </pc:sldMkLst>
        <pc:spChg chg="mod">
          <ac:chgData name="PAIN VALENTIN" userId="S::valentin.pain@viacesi.fr::cf83966a-33de-4f8c-9308-d13d92f4ca5b" providerId="AD" clId="Web-{2664C192-3F7E-0B67-20C6-4B9E7BB745C9}" dt="2022-05-20T11:07:56.802" v="13" actId="20577"/>
          <ac:spMkLst>
            <pc:docMk/>
            <pc:sldMk cId="0" sldId="256"/>
            <ac:spMk id="3" creationId="{024F6CDD-C1F7-4815-D3D1-2122B9775513}"/>
          </ac:spMkLst>
        </pc:spChg>
        <pc:picChg chg="add del mod">
          <ac:chgData name="PAIN VALENTIN" userId="S::valentin.pain@viacesi.fr::cf83966a-33de-4f8c-9308-d13d92f4ca5b" providerId="AD" clId="Web-{2664C192-3F7E-0B67-20C6-4B9E7BB745C9}" dt="2022-05-20T11:41:42.002" v="106"/>
          <ac:picMkLst>
            <pc:docMk/>
            <pc:sldMk cId="0" sldId="256"/>
            <ac:picMk id="8" creationId="{B3A9FE0C-16CD-1FF5-4135-418900124E82}"/>
          </ac:picMkLst>
        </pc:picChg>
        <pc:picChg chg="add del mod">
          <ac:chgData name="PAIN VALENTIN" userId="S::valentin.pain@viacesi.fr::cf83966a-33de-4f8c-9308-d13d92f4ca5b" providerId="AD" clId="Web-{2664C192-3F7E-0B67-20C6-4B9E7BB745C9}" dt="2022-05-20T11:42:41.099" v="113"/>
          <ac:picMkLst>
            <pc:docMk/>
            <pc:sldMk cId="0" sldId="256"/>
            <ac:picMk id="9" creationId="{CA85EEFE-E119-4D2B-6360-0A7D72644185}"/>
          </ac:picMkLst>
        </pc:picChg>
        <pc:picChg chg="add del mod">
          <ac:chgData name="PAIN VALENTIN" userId="S::valentin.pain@viacesi.fr::cf83966a-33de-4f8c-9308-d13d92f4ca5b" providerId="AD" clId="Web-{2664C192-3F7E-0B67-20C6-4B9E7BB745C9}" dt="2022-05-20T11:43:08.789" v="118"/>
          <ac:picMkLst>
            <pc:docMk/>
            <pc:sldMk cId="0" sldId="256"/>
            <ac:picMk id="10" creationId="{C6036F76-280F-4A46-3004-1E4A791A12BE}"/>
          </ac:picMkLst>
        </pc:picChg>
        <pc:picChg chg="add del mod">
          <ac:chgData name="PAIN VALENTIN" userId="S::valentin.pain@viacesi.fr::cf83966a-33de-4f8c-9308-d13d92f4ca5b" providerId="AD" clId="Web-{2664C192-3F7E-0B67-20C6-4B9E7BB745C9}" dt="2022-05-20T11:43:47.588" v="129"/>
          <ac:picMkLst>
            <pc:docMk/>
            <pc:sldMk cId="0" sldId="256"/>
            <ac:picMk id="11" creationId="{9CD34D6D-5758-601D-E84E-B2589F656143}"/>
          </ac:picMkLst>
        </pc:picChg>
        <pc:picChg chg="add del mod">
          <ac:chgData name="PAIN VALENTIN" userId="S::valentin.pain@viacesi.fr::cf83966a-33de-4f8c-9308-d13d92f4ca5b" providerId="AD" clId="Web-{2664C192-3F7E-0B67-20C6-4B9E7BB745C9}" dt="2022-05-20T11:44:15.137" v="134"/>
          <ac:picMkLst>
            <pc:docMk/>
            <pc:sldMk cId="0" sldId="256"/>
            <ac:picMk id="12" creationId="{7CDD3285-AAFD-D233-E162-9B34D06B2F35}"/>
          </ac:picMkLst>
        </pc:picChg>
        <pc:picChg chg="add del mod">
          <ac:chgData name="PAIN VALENTIN" userId="S::valentin.pain@viacesi.fr::cf83966a-33de-4f8c-9308-d13d92f4ca5b" providerId="AD" clId="Web-{2664C192-3F7E-0B67-20C6-4B9E7BB745C9}" dt="2022-05-20T11:44:43.155" v="139"/>
          <ac:picMkLst>
            <pc:docMk/>
            <pc:sldMk cId="0" sldId="256"/>
            <ac:picMk id="13" creationId="{E8CCC6B7-DBD1-D9CA-4133-74627EF60576}"/>
          </ac:picMkLst>
        </pc:picChg>
        <pc:picChg chg="add del mod">
          <ac:chgData name="PAIN VALENTIN" userId="S::valentin.pain@viacesi.fr::cf83966a-33de-4f8c-9308-d13d92f4ca5b" providerId="AD" clId="Web-{2664C192-3F7E-0B67-20C6-4B9E7BB745C9}" dt="2022-05-20T11:45:13.016" v="144"/>
          <ac:picMkLst>
            <pc:docMk/>
            <pc:sldMk cId="0" sldId="256"/>
            <ac:picMk id="14" creationId="{D91266D1-1BBF-059F-48EE-407A4594599A}"/>
          </ac:picMkLst>
        </pc:picChg>
        <pc:picChg chg="add del mod">
          <ac:chgData name="PAIN VALENTIN" userId="S::valentin.pain@viacesi.fr::cf83966a-33de-4f8c-9308-d13d92f4ca5b" providerId="AD" clId="Web-{2664C192-3F7E-0B67-20C6-4B9E7BB745C9}" dt="2022-05-20T11:45:32.705" v="149"/>
          <ac:picMkLst>
            <pc:docMk/>
            <pc:sldMk cId="0" sldId="256"/>
            <ac:picMk id="15" creationId="{9FB2056A-EF72-AC0C-6CF5-836CA89D109E}"/>
          </ac:picMkLst>
        </pc:picChg>
        <pc:picChg chg="add mod">
          <ac:chgData name="PAIN VALENTIN" userId="S::valentin.pain@viacesi.fr::cf83966a-33de-4f8c-9308-d13d92f4ca5b" providerId="AD" clId="Web-{2664C192-3F7E-0B67-20C6-4B9E7BB745C9}" dt="2022-05-20T11:19:31.099" v="98" actId="1076"/>
          <ac:picMkLst>
            <pc:docMk/>
            <pc:sldMk cId="0" sldId="256"/>
            <ac:picMk id="16" creationId="{1478A414-9215-F9D5-9645-21AF46163F6A}"/>
          </ac:picMkLst>
        </pc:picChg>
        <pc:picChg chg="add del mod">
          <ac:chgData name="PAIN VALENTIN" userId="S::valentin.pain@viacesi.fr::cf83966a-33de-4f8c-9308-d13d92f4ca5b" providerId="AD" clId="Web-{2664C192-3F7E-0B67-20C6-4B9E7BB745C9}" dt="2022-05-20T11:46:12.395" v="153"/>
          <ac:picMkLst>
            <pc:docMk/>
            <pc:sldMk cId="0" sldId="256"/>
            <ac:picMk id="17" creationId="{BFAE229F-8F0A-8B5E-757F-3DBE7F620757}"/>
          </ac:picMkLst>
        </pc:picChg>
        <pc:picChg chg="add del mod">
          <ac:chgData name="PAIN VALENTIN" userId="S::valentin.pain@viacesi.fr::cf83966a-33de-4f8c-9308-d13d92f4ca5b" providerId="AD" clId="Web-{2664C192-3F7E-0B67-20C6-4B9E7BB745C9}" dt="2022-05-20T11:46:54.632" v="157"/>
          <ac:picMkLst>
            <pc:docMk/>
            <pc:sldMk cId="0" sldId="256"/>
            <ac:picMk id="18" creationId="{3E38CB8B-09DB-591A-70FD-9A061EB12C50}"/>
          </ac:picMkLst>
        </pc:picChg>
        <pc:picChg chg="add del mod">
          <ac:chgData name="PAIN VALENTIN" userId="S::valentin.pain@viacesi.fr::cf83966a-33de-4f8c-9308-d13d92f4ca5b" providerId="AD" clId="Web-{2664C192-3F7E-0B67-20C6-4B9E7BB745C9}" dt="2022-05-20T11:47:22.572" v="164"/>
          <ac:picMkLst>
            <pc:docMk/>
            <pc:sldMk cId="0" sldId="256"/>
            <ac:picMk id="19" creationId="{B7D847BE-F7A3-9AC3-D69F-31EF2DD2418D}"/>
          </ac:picMkLst>
        </pc:picChg>
        <pc:picChg chg="add del mod">
          <ac:chgData name="PAIN VALENTIN" userId="S::valentin.pain@viacesi.fr::cf83966a-33de-4f8c-9308-d13d92f4ca5b" providerId="AD" clId="Web-{2664C192-3F7E-0B67-20C6-4B9E7BB745C9}" dt="2022-05-20T11:47:46.448" v="169"/>
          <ac:picMkLst>
            <pc:docMk/>
            <pc:sldMk cId="0" sldId="256"/>
            <ac:picMk id="20" creationId="{FA1B507B-2ED7-62A4-2994-3F9D3B5290DC}"/>
          </ac:picMkLst>
        </pc:picChg>
        <pc:picChg chg="add del mod">
          <ac:chgData name="PAIN VALENTIN" userId="S::valentin.pain@viacesi.fr::cf83966a-33de-4f8c-9308-d13d92f4ca5b" providerId="AD" clId="Web-{2664C192-3F7E-0B67-20C6-4B9E7BB745C9}" dt="2022-05-20T11:48:18.185" v="173"/>
          <ac:picMkLst>
            <pc:docMk/>
            <pc:sldMk cId="0" sldId="256"/>
            <ac:picMk id="21" creationId="{2EAEEE82-54CF-5CCC-D4B8-C19809739590}"/>
          </ac:picMkLst>
        </pc:picChg>
        <pc:picChg chg="add del mod">
          <ac:chgData name="PAIN VALENTIN" userId="S::valentin.pain@viacesi.fr::cf83966a-33de-4f8c-9308-d13d92f4ca5b" providerId="AD" clId="Web-{2664C192-3F7E-0B67-20C6-4B9E7BB745C9}" dt="2022-05-20T11:48:45.405" v="177"/>
          <ac:picMkLst>
            <pc:docMk/>
            <pc:sldMk cId="0" sldId="256"/>
            <ac:picMk id="22" creationId="{4F9621DE-9E58-8200-876E-3A4753788D84}"/>
          </ac:picMkLst>
        </pc:picChg>
        <pc:picChg chg="add del mod">
          <ac:chgData name="PAIN VALENTIN" userId="S::valentin.pain@viacesi.fr::cf83966a-33de-4f8c-9308-d13d92f4ca5b" providerId="AD" clId="Web-{2664C192-3F7E-0B67-20C6-4B9E7BB745C9}" dt="2022-05-20T11:49:11.298" v="182"/>
          <ac:picMkLst>
            <pc:docMk/>
            <pc:sldMk cId="0" sldId="256"/>
            <ac:picMk id="23" creationId="{2CE74662-1C34-7D3C-7E4E-86056617EB04}"/>
          </ac:picMkLst>
        </pc:picChg>
        <pc:picChg chg="add del mod">
          <ac:chgData name="PAIN VALENTIN" userId="S::valentin.pain@viacesi.fr::cf83966a-33de-4f8c-9308-d13d92f4ca5b" providerId="AD" clId="Web-{2664C192-3F7E-0B67-20C6-4B9E7BB745C9}" dt="2022-05-20T11:49:33.487" v="186"/>
          <ac:picMkLst>
            <pc:docMk/>
            <pc:sldMk cId="0" sldId="256"/>
            <ac:picMk id="24" creationId="{1FD8D327-4D79-A4E6-965D-DB12A60CE027}"/>
          </ac:picMkLst>
        </pc:picChg>
        <pc:picChg chg="add del mod">
          <ac:chgData name="PAIN VALENTIN" userId="S::valentin.pain@viacesi.fr::cf83966a-33de-4f8c-9308-d13d92f4ca5b" providerId="AD" clId="Web-{2664C192-3F7E-0B67-20C6-4B9E7BB745C9}" dt="2022-05-20T11:49:53.472" v="190"/>
          <ac:picMkLst>
            <pc:docMk/>
            <pc:sldMk cId="0" sldId="256"/>
            <ac:picMk id="25" creationId="{5BE7894D-6B9B-FBC5-1C45-DCA51FE50370}"/>
          </ac:picMkLst>
        </pc:picChg>
        <pc:picChg chg="add del mod">
          <ac:chgData name="PAIN VALENTIN" userId="S::valentin.pain@viacesi.fr::cf83966a-33de-4f8c-9308-d13d92f4ca5b" providerId="AD" clId="Web-{2664C192-3F7E-0B67-20C6-4B9E7BB745C9}" dt="2022-05-20T11:50:15.661" v="194"/>
          <ac:picMkLst>
            <pc:docMk/>
            <pc:sldMk cId="0" sldId="256"/>
            <ac:picMk id="26" creationId="{029A311A-948A-0EF1-C5DA-8AF9B00947F0}"/>
          </ac:picMkLst>
        </pc:picChg>
      </pc:sldChg>
      <pc:sldChg chg="addSp modSp">
        <pc:chgData name="PAIN VALENTIN" userId="S::valentin.pain@viacesi.fr::cf83966a-33de-4f8c-9308-d13d92f4ca5b" providerId="AD" clId="Web-{2664C192-3F7E-0B67-20C6-4B9E7BB745C9}" dt="2022-05-20T11:42:21.848" v="112" actId="1076"/>
        <pc:sldMkLst>
          <pc:docMk/>
          <pc:sldMk cId="0" sldId="266"/>
        </pc:sldMkLst>
        <pc:picChg chg="add mod">
          <ac:chgData name="PAIN VALENTIN" userId="S::valentin.pain@viacesi.fr::cf83966a-33de-4f8c-9308-d13d92f4ca5b" providerId="AD" clId="Web-{2664C192-3F7E-0B67-20C6-4B9E7BB745C9}" dt="2022-05-20T11:42:21.848" v="112" actId="1076"/>
          <ac:picMkLst>
            <pc:docMk/>
            <pc:sldMk cId="0" sldId="266"/>
            <ac:picMk id="10" creationId="{87BB724A-639E-965F-79BB-F92C07A3E4D6}"/>
          </ac:picMkLst>
        </pc:picChg>
      </pc:sldChg>
      <pc:sldChg chg="addSp modSp">
        <pc:chgData name="PAIN VALENTIN" userId="S::valentin.pain@viacesi.fr::cf83966a-33de-4f8c-9308-d13d92f4ca5b" providerId="AD" clId="Web-{2664C192-3F7E-0B67-20C6-4B9E7BB745C9}" dt="2022-05-20T11:51:25.604" v="202" actId="1076"/>
        <pc:sldMkLst>
          <pc:docMk/>
          <pc:sldMk cId="0" sldId="271"/>
        </pc:sldMkLst>
        <pc:spChg chg="add">
          <ac:chgData name="PAIN VALENTIN" userId="S::valentin.pain@viacesi.fr::cf83966a-33de-4f8c-9308-d13d92f4ca5b" providerId="AD" clId="Web-{2664C192-3F7E-0B67-20C6-4B9E7BB745C9}" dt="2022-05-20T11:51:03.430" v="200"/>
          <ac:spMkLst>
            <pc:docMk/>
            <pc:sldMk cId="0" sldId="271"/>
            <ac:spMk id="4" creationId="{0F8B8203-87A3-990A-C7EA-45055FE73ED5}"/>
          </ac:spMkLst>
        </pc:spChg>
        <pc:spChg chg="add mod">
          <ac:chgData name="PAIN VALENTIN" userId="S::valentin.pain@viacesi.fr::cf83966a-33de-4f8c-9308-d13d92f4ca5b" providerId="AD" clId="Web-{2664C192-3F7E-0B67-20C6-4B9E7BB745C9}" dt="2022-05-20T11:51:25.604" v="202" actId="1076"/>
          <ac:spMkLst>
            <pc:docMk/>
            <pc:sldMk cId="0" sldId="271"/>
            <ac:spMk id="5" creationId="{2AC00B59-E555-7611-AB0E-85662F23D3E0}"/>
          </ac:spMkLst>
        </pc:spChg>
        <pc:picChg chg="add mod">
          <ac:chgData name="PAIN VALENTIN" userId="S::valentin.pain@viacesi.fr::cf83966a-33de-4f8c-9308-d13d92f4ca5b" providerId="AD" clId="Web-{2664C192-3F7E-0B67-20C6-4B9E7BB745C9}" dt="2022-05-20T11:43:31.493" v="123" actId="1076"/>
          <ac:picMkLst>
            <pc:docMk/>
            <pc:sldMk cId="0" sldId="271"/>
            <ac:picMk id="9" creationId="{B7825CB8-83FE-2C11-481C-85FD6F9A69EB}"/>
          </ac:picMkLst>
        </pc:picChg>
      </pc:sldChg>
      <pc:sldChg chg="addSp modSp">
        <pc:chgData name="PAIN VALENTIN" userId="S::valentin.pain@viacesi.fr::cf83966a-33de-4f8c-9308-d13d92f4ca5b" providerId="AD" clId="Web-{2664C192-3F7E-0B67-20C6-4B9E7BB745C9}" dt="2022-05-20T11:44:29.341" v="138" actId="1076"/>
        <pc:sldMkLst>
          <pc:docMk/>
          <pc:sldMk cId="0" sldId="274"/>
        </pc:sldMkLst>
        <pc:picChg chg="add mod">
          <ac:chgData name="PAIN VALENTIN" userId="S::valentin.pain@viacesi.fr::cf83966a-33de-4f8c-9308-d13d92f4ca5b" providerId="AD" clId="Web-{2664C192-3F7E-0B67-20C6-4B9E7BB745C9}" dt="2022-05-20T11:44:29.341" v="138" actId="1076"/>
          <ac:picMkLst>
            <pc:docMk/>
            <pc:sldMk cId="0" sldId="274"/>
            <ac:picMk id="16" creationId="{41F19716-1C78-AC23-E5CA-9F3514A73FD6}"/>
          </ac:picMkLst>
        </pc:picChg>
      </pc:sldChg>
      <pc:sldChg chg="addSp delSp modSp">
        <pc:chgData name="PAIN VALENTIN" userId="S::valentin.pain@viacesi.fr::cf83966a-33de-4f8c-9308-d13d92f4ca5b" providerId="AD" clId="Web-{2664C192-3F7E-0B67-20C6-4B9E7BB745C9}" dt="2022-05-20T11:54:14.193" v="217"/>
        <pc:sldMkLst>
          <pc:docMk/>
          <pc:sldMk cId="0" sldId="295"/>
        </pc:sldMkLst>
        <pc:spChg chg="mod">
          <ac:chgData name="PAIN VALENTIN" userId="S::valentin.pain@viacesi.fr::cf83966a-33de-4f8c-9308-d13d92f4ca5b" providerId="AD" clId="Web-{2664C192-3F7E-0B67-20C6-4B9E7BB745C9}" dt="2022-05-20T11:16:52.432" v="47" actId="20577"/>
          <ac:spMkLst>
            <pc:docMk/>
            <pc:sldMk cId="0" sldId="295"/>
            <ac:spMk id="5" creationId="{465B225A-095A-DB64-FDFB-0A7ABA6DD33D}"/>
          </ac:spMkLst>
        </pc:spChg>
        <pc:spChg chg="add del">
          <ac:chgData name="PAIN VALENTIN" userId="S::valentin.pain@viacesi.fr::cf83966a-33de-4f8c-9308-d13d92f4ca5b" providerId="AD" clId="Web-{2664C192-3F7E-0B67-20C6-4B9E7BB745C9}" dt="2022-05-20T11:54:14.193" v="217"/>
          <ac:spMkLst>
            <pc:docMk/>
            <pc:sldMk cId="0" sldId="295"/>
            <ac:spMk id="8" creationId="{1D76F3DA-9BE5-2593-71F2-61CE6BD49C71}"/>
          </ac:spMkLst>
        </pc:spChg>
        <pc:picChg chg="add mod">
          <ac:chgData name="PAIN VALENTIN" userId="S::valentin.pain@viacesi.fr::cf83966a-33de-4f8c-9308-d13d92f4ca5b" providerId="AD" clId="Web-{2664C192-3F7E-0B67-20C6-4B9E7BB745C9}" dt="2022-05-20T11:50:31.084" v="197" actId="1076"/>
          <ac:picMkLst>
            <pc:docMk/>
            <pc:sldMk cId="0" sldId="295"/>
            <ac:picMk id="9" creationId="{638075E0-BC21-1197-C872-01FD73F61D2D}"/>
          </ac:picMkLst>
        </pc:picChg>
      </pc:sldChg>
      <pc:sldChg chg="addSp delSp modSp">
        <pc:chgData name="PAIN VALENTIN" userId="S::valentin.pain@viacesi.fr::cf83966a-33de-4f8c-9308-d13d92f4ca5b" providerId="AD" clId="Web-{2664C192-3F7E-0B67-20C6-4B9E7BB745C9}" dt="2022-05-20T11:50:54.992" v="199"/>
        <pc:sldMkLst>
          <pc:docMk/>
          <pc:sldMk cId="0" sldId="299"/>
        </pc:sldMkLst>
        <pc:spChg chg="add del">
          <ac:chgData name="PAIN VALENTIN" userId="S::valentin.pain@viacesi.fr::cf83966a-33de-4f8c-9308-d13d92f4ca5b" providerId="AD" clId="Web-{2664C192-3F7E-0B67-20C6-4B9E7BB745C9}" dt="2022-05-20T11:50:54.992" v="199"/>
          <ac:spMkLst>
            <pc:docMk/>
            <pc:sldMk cId="0" sldId="299"/>
            <ac:spMk id="8" creationId="{B6530689-AB4C-55C3-905E-D344B5A44350}"/>
          </ac:spMkLst>
        </pc:spChg>
        <pc:picChg chg="add mod">
          <ac:chgData name="PAIN VALENTIN" userId="S::valentin.pain@viacesi.fr::cf83966a-33de-4f8c-9308-d13d92f4ca5b" providerId="AD" clId="Web-{2664C192-3F7E-0B67-20C6-4B9E7BB745C9}" dt="2022-05-20T11:42:58.476" v="117" actId="1076"/>
          <ac:picMkLst>
            <pc:docMk/>
            <pc:sldMk cId="0" sldId="299"/>
            <ac:picMk id="9" creationId="{964DBA77-D65A-AA74-188B-956C64142790}"/>
          </ac:picMkLst>
        </pc:picChg>
        <pc:picChg chg="mod">
          <ac:chgData name="PAIN VALENTIN" userId="S::valentin.pain@viacesi.fr::cf83966a-33de-4f8c-9308-d13d92f4ca5b" providerId="AD" clId="Web-{2664C192-3F7E-0B67-20C6-4B9E7BB745C9}" dt="2022-05-20T11:09:16.448" v="15" actId="14100"/>
          <ac:picMkLst>
            <pc:docMk/>
            <pc:sldMk cId="0" sldId="299"/>
            <ac:picMk id="12" creationId="{238972CB-57A8-8625-8EEE-BE9FC343D467}"/>
          </ac:picMkLst>
        </pc:picChg>
      </pc:sldChg>
      <pc:sldChg chg="addSp modSp">
        <pc:chgData name="PAIN VALENTIN" userId="S::valentin.pain@viacesi.fr::cf83966a-33de-4f8c-9308-d13d92f4ca5b" providerId="AD" clId="Web-{2664C192-3F7E-0B67-20C6-4B9E7BB745C9}" dt="2022-05-20T11:44:08.058" v="133" actId="1076"/>
        <pc:sldMkLst>
          <pc:docMk/>
          <pc:sldMk cId="0" sldId="300"/>
        </pc:sldMkLst>
        <pc:picChg chg="add mod">
          <ac:chgData name="PAIN VALENTIN" userId="S::valentin.pain@viacesi.fr::cf83966a-33de-4f8c-9308-d13d92f4ca5b" providerId="AD" clId="Web-{2664C192-3F7E-0B67-20C6-4B9E7BB745C9}" dt="2022-05-20T11:44:08.058" v="133" actId="1076"/>
          <ac:picMkLst>
            <pc:docMk/>
            <pc:sldMk cId="0" sldId="300"/>
            <ac:picMk id="7" creationId="{387F902C-55BB-ECC3-A764-63E3D2B9520B}"/>
          </ac:picMkLst>
        </pc:picChg>
      </pc:sldChg>
      <pc:sldChg chg="addSp modSp">
        <pc:chgData name="PAIN VALENTIN" userId="S::valentin.pain@viacesi.fr::cf83966a-33de-4f8c-9308-d13d92f4ca5b" providerId="AD" clId="Web-{2664C192-3F7E-0B67-20C6-4B9E7BB745C9}" dt="2022-05-20T11:53:55.880" v="211" actId="20577"/>
        <pc:sldMkLst>
          <pc:docMk/>
          <pc:sldMk cId="0" sldId="302"/>
        </pc:sldMkLst>
        <pc:spChg chg="mod">
          <ac:chgData name="PAIN VALENTIN" userId="S::valentin.pain@viacesi.fr::cf83966a-33de-4f8c-9308-d13d92f4ca5b" providerId="AD" clId="Web-{2664C192-3F7E-0B67-20C6-4B9E7BB745C9}" dt="2022-05-20T11:53:55.880" v="211" actId="20577"/>
          <ac:spMkLst>
            <pc:docMk/>
            <pc:sldMk cId="0" sldId="302"/>
            <ac:spMk id="5" creationId="{4973AD2A-B9C5-BBEA-DCC6-E3C9BB79835D}"/>
          </ac:spMkLst>
        </pc:spChg>
        <pc:picChg chg="add mod">
          <ac:chgData name="PAIN VALENTIN" userId="S::valentin.pain@viacesi.fr::cf83966a-33de-4f8c-9308-d13d92f4ca5b" providerId="AD" clId="Web-{2664C192-3F7E-0B67-20C6-4B9E7BB745C9}" dt="2022-05-20T11:48:37.999" v="176" actId="1076"/>
          <ac:picMkLst>
            <pc:docMk/>
            <pc:sldMk cId="0" sldId="302"/>
            <ac:picMk id="30" creationId="{3732D545-588D-DE9C-81FD-611D0E517257}"/>
          </ac:picMkLst>
        </pc:picChg>
      </pc:sldChg>
      <pc:sldChg chg="addSp modSp">
        <pc:chgData name="PAIN VALENTIN" userId="S::valentin.pain@viacesi.fr::cf83966a-33de-4f8c-9308-d13d92f4ca5b" providerId="AD" clId="Web-{2664C192-3F7E-0B67-20C6-4B9E7BB745C9}" dt="2022-05-20T11:54:01.677" v="213" actId="20577"/>
        <pc:sldMkLst>
          <pc:docMk/>
          <pc:sldMk cId="0" sldId="303"/>
        </pc:sldMkLst>
        <pc:spChg chg="mod">
          <ac:chgData name="PAIN VALENTIN" userId="S::valentin.pain@viacesi.fr::cf83966a-33de-4f8c-9308-d13d92f4ca5b" providerId="AD" clId="Web-{2664C192-3F7E-0B67-20C6-4B9E7BB745C9}" dt="2022-05-20T11:54:01.677" v="213" actId="20577"/>
          <ac:spMkLst>
            <pc:docMk/>
            <pc:sldMk cId="0" sldId="303"/>
            <ac:spMk id="9" creationId="{13592146-169E-6570-B010-3E88A450880B}"/>
          </ac:spMkLst>
        </pc:spChg>
        <pc:picChg chg="add mod">
          <ac:chgData name="PAIN VALENTIN" userId="S::valentin.pain@viacesi.fr::cf83966a-33de-4f8c-9308-d13d92f4ca5b" providerId="AD" clId="Web-{2664C192-3F7E-0B67-20C6-4B9E7BB745C9}" dt="2022-05-20T11:49:26.893" v="185" actId="1076"/>
          <ac:picMkLst>
            <pc:docMk/>
            <pc:sldMk cId="0" sldId="303"/>
            <ac:picMk id="10" creationId="{2B3D450D-DEEB-5639-4B4D-CC6955665062}"/>
          </ac:picMkLst>
        </pc:picChg>
      </pc:sldChg>
      <pc:sldChg chg="addSp modSp">
        <pc:chgData name="PAIN VALENTIN" userId="S::valentin.pain@viacesi.fr::cf83966a-33de-4f8c-9308-d13d92f4ca5b" providerId="AD" clId="Web-{2664C192-3F7E-0B67-20C6-4B9E7BB745C9}" dt="2022-05-20T11:45:27.048" v="148" actId="1076"/>
        <pc:sldMkLst>
          <pc:docMk/>
          <pc:sldMk cId="326900643" sldId="306"/>
        </pc:sldMkLst>
        <pc:picChg chg="add mod">
          <ac:chgData name="PAIN VALENTIN" userId="S::valentin.pain@viacesi.fr::cf83966a-33de-4f8c-9308-d13d92f4ca5b" providerId="AD" clId="Web-{2664C192-3F7E-0B67-20C6-4B9E7BB745C9}" dt="2022-05-20T11:45:27.048" v="148" actId="1076"/>
          <ac:picMkLst>
            <pc:docMk/>
            <pc:sldMk cId="326900643" sldId="306"/>
            <ac:picMk id="10" creationId="{2773CF6C-46DF-0DFC-3B29-4B5AD833CD9C}"/>
          </ac:picMkLst>
        </pc:picChg>
      </pc:sldChg>
      <pc:sldChg chg="addSp modSp">
        <pc:chgData name="PAIN VALENTIN" userId="S::valentin.pain@viacesi.fr::cf83966a-33de-4f8c-9308-d13d92f4ca5b" providerId="AD" clId="Web-{2664C192-3F7E-0B67-20C6-4B9E7BB745C9}" dt="2022-05-20T11:53:14.392" v="207" actId="14100"/>
        <pc:sldMkLst>
          <pc:docMk/>
          <pc:sldMk cId="2822987191" sldId="307"/>
        </pc:sldMkLst>
        <pc:picChg chg="add mod">
          <ac:chgData name="PAIN VALENTIN" userId="S::valentin.pain@viacesi.fr::cf83966a-33de-4f8c-9308-d13d92f4ca5b" providerId="AD" clId="Web-{2664C192-3F7E-0B67-20C6-4B9E7BB745C9}" dt="2022-05-20T11:53:14.392" v="207" actId="14100"/>
          <ac:picMkLst>
            <pc:docMk/>
            <pc:sldMk cId="2822987191" sldId="307"/>
            <ac:picMk id="14" creationId="{2CDB90CA-0E48-67C8-93B5-C918F6BE38DA}"/>
          </ac:picMkLst>
        </pc:picChg>
      </pc:sldChg>
      <pc:sldChg chg="addSp modSp">
        <pc:chgData name="PAIN VALENTIN" userId="S::valentin.pain@viacesi.fr::cf83966a-33de-4f8c-9308-d13d92f4ca5b" providerId="AD" clId="Web-{2664C192-3F7E-0B67-20C6-4B9E7BB745C9}" dt="2022-05-20T11:53:42.426" v="209" actId="20577"/>
        <pc:sldMkLst>
          <pc:docMk/>
          <pc:sldMk cId="4217372390" sldId="310"/>
        </pc:sldMkLst>
        <pc:spChg chg="mod">
          <ac:chgData name="PAIN VALENTIN" userId="S::valentin.pain@viacesi.fr::cf83966a-33de-4f8c-9308-d13d92f4ca5b" providerId="AD" clId="Web-{2664C192-3F7E-0B67-20C6-4B9E7BB745C9}" dt="2022-05-20T11:53:42.426" v="209" actId="20577"/>
          <ac:spMkLst>
            <pc:docMk/>
            <pc:sldMk cId="4217372390" sldId="310"/>
            <ac:spMk id="5" creationId="{4973AD2A-B9C5-BBEA-DCC6-E3C9BB79835D}"/>
          </ac:spMkLst>
        </pc:spChg>
        <pc:picChg chg="add mod">
          <ac:chgData name="PAIN VALENTIN" userId="S::valentin.pain@viacesi.fr::cf83966a-33de-4f8c-9308-d13d92f4ca5b" providerId="AD" clId="Web-{2664C192-3F7E-0B67-20C6-4B9E7BB745C9}" dt="2022-05-20T11:47:37.026" v="168" actId="1076"/>
          <ac:picMkLst>
            <pc:docMk/>
            <pc:sldMk cId="4217372390" sldId="310"/>
            <ac:picMk id="13" creationId="{5DE2AE36-B70E-D2DE-3075-3137EA8B259C}"/>
          </ac:picMkLst>
        </pc:picChg>
      </pc:sldChg>
      <pc:sldChg chg="addSp modSp">
        <pc:chgData name="PAIN VALENTIN" userId="S::valentin.pain@viacesi.fr::cf83966a-33de-4f8c-9308-d13d92f4ca5b" providerId="AD" clId="Web-{2664C192-3F7E-0B67-20C6-4B9E7BB745C9}" dt="2022-05-20T11:48:11.856" v="172" actId="1076"/>
        <pc:sldMkLst>
          <pc:docMk/>
          <pc:sldMk cId="2140757592" sldId="311"/>
        </pc:sldMkLst>
        <pc:picChg chg="add mod">
          <ac:chgData name="PAIN VALENTIN" userId="S::valentin.pain@viacesi.fr::cf83966a-33de-4f8c-9308-d13d92f4ca5b" providerId="AD" clId="Web-{2664C192-3F7E-0B67-20C6-4B9E7BB745C9}" dt="2022-05-20T11:48:11.856" v="172" actId="1076"/>
          <ac:picMkLst>
            <pc:docMk/>
            <pc:sldMk cId="2140757592" sldId="311"/>
            <ac:picMk id="10" creationId="{DB307583-037E-2F8C-7BC5-188E580C803C}"/>
          </ac:picMkLst>
        </pc:picChg>
      </pc:sldChg>
      <pc:sldChg chg="addSp modSp">
        <pc:chgData name="PAIN VALENTIN" userId="S::valentin.pain@viacesi.fr::cf83966a-33de-4f8c-9308-d13d92f4ca5b" providerId="AD" clId="Web-{2664C192-3F7E-0B67-20C6-4B9E7BB745C9}" dt="2022-05-20T11:49:04.375" v="181" actId="1076"/>
        <pc:sldMkLst>
          <pc:docMk/>
          <pc:sldMk cId="390384764" sldId="312"/>
        </pc:sldMkLst>
        <pc:picChg chg="add mod">
          <ac:chgData name="PAIN VALENTIN" userId="S::valentin.pain@viacesi.fr::cf83966a-33de-4f8c-9308-d13d92f4ca5b" providerId="AD" clId="Web-{2664C192-3F7E-0B67-20C6-4B9E7BB745C9}" dt="2022-05-20T11:49:04.375" v="181" actId="1076"/>
          <ac:picMkLst>
            <pc:docMk/>
            <pc:sldMk cId="390384764" sldId="312"/>
            <ac:picMk id="30" creationId="{F41BE2C1-1F89-0552-AB1C-B02D3AE61A98}"/>
          </ac:picMkLst>
        </pc:picChg>
      </pc:sldChg>
      <pc:sldChg chg="addSp delSp modSp">
        <pc:chgData name="PAIN VALENTIN" userId="S::valentin.pain@viacesi.fr::cf83966a-33de-4f8c-9308-d13d92f4ca5b" providerId="AD" clId="Web-{2664C192-3F7E-0B67-20C6-4B9E7BB745C9}" dt="2022-05-20T11:59:15.167" v="231"/>
        <pc:sldMkLst>
          <pc:docMk/>
          <pc:sldMk cId="2543298233" sldId="314"/>
        </pc:sldMkLst>
        <pc:spChg chg="add">
          <ac:chgData name="PAIN VALENTIN" userId="S::valentin.pain@viacesi.fr::cf83966a-33de-4f8c-9308-d13d92f4ca5b" providerId="AD" clId="Web-{2664C192-3F7E-0B67-20C6-4B9E7BB745C9}" dt="2022-05-20T11:52:18.998" v="203"/>
          <ac:spMkLst>
            <pc:docMk/>
            <pc:sldMk cId="2543298233" sldId="314"/>
            <ac:spMk id="4" creationId="{09C5B340-6618-9218-1E07-953233C7503C}"/>
          </ac:spMkLst>
        </pc:spChg>
        <pc:spChg chg="add">
          <ac:chgData name="PAIN VALENTIN" userId="S::valentin.pain@viacesi.fr::cf83966a-33de-4f8c-9308-d13d92f4ca5b" providerId="AD" clId="Web-{2664C192-3F7E-0B67-20C6-4B9E7BB745C9}" dt="2022-05-20T11:52:31.014" v="204"/>
          <ac:spMkLst>
            <pc:docMk/>
            <pc:sldMk cId="2543298233" sldId="314"/>
            <ac:spMk id="5" creationId="{07D6CDBC-EC40-5ED0-4F26-E81DABAB0591}"/>
          </ac:spMkLst>
        </pc:spChg>
        <pc:spChg chg="add del mod">
          <ac:chgData name="PAIN VALENTIN" userId="S::valentin.pain@viacesi.fr::cf83966a-33de-4f8c-9308-d13d92f4ca5b" providerId="AD" clId="Web-{2664C192-3F7E-0B67-20C6-4B9E7BB745C9}" dt="2022-05-20T11:59:15.167" v="231"/>
          <ac:spMkLst>
            <pc:docMk/>
            <pc:sldMk cId="2543298233" sldId="314"/>
            <ac:spMk id="12" creationId="{851218F8-E2BD-01AE-7A39-22CA064C29A1}"/>
          </ac:spMkLst>
        </pc:spChg>
        <pc:spChg chg="add del">
          <ac:chgData name="PAIN VALENTIN" userId="S::valentin.pain@viacesi.fr::cf83966a-33de-4f8c-9308-d13d92f4ca5b" providerId="AD" clId="Web-{2664C192-3F7E-0B67-20C6-4B9E7BB745C9}" dt="2022-05-20T11:58:37.071" v="228"/>
          <ac:spMkLst>
            <pc:docMk/>
            <pc:sldMk cId="2543298233" sldId="314"/>
            <ac:spMk id="13" creationId="{CC99A02A-FE0F-9126-4DDA-0AF69293ECC9}"/>
          </ac:spMkLst>
        </pc:spChg>
        <pc:spChg chg="add del">
          <ac:chgData name="PAIN VALENTIN" userId="S::valentin.pain@viacesi.fr::cf83966a-33de-4f8c-9308-d13d92f4ca5b" providerId="AD" clId="Web-{2664C192-3F7E-0B67-20C6-4B9E7BB745C9}" dt="2022-05-20T11:58:34.758" v="227"/>
          <ac:spMkLst>
            <pc:docMk/>
            <pc:sldMk cId="2543298233" sldId="314"/>
            <ac:spMk id="14" creationId="{A9A985F5-4606-63AA-193D-38E5C3264910}"/>
          </ac:spMkLst>
        </pc:spChg>
        <pc:picChg chg="add mod">
          <ac:chgData name="PAIN VALENTIN" userId="S::valentin.pain@viacesi.fr::cf83966a-33de-4f8c-9308-d13d92f4ca5b" providerId="AD" clId="Web-{2664C192-3F7E-0B67-20C6-4B9E7BB745C9}" dt="2022-05-20T11:45:45.956" v="152" actId="1076"/>
          <ac:picMkLst>
            <pc:docMk/>
            <pc:sldMk cId="2543298233" sldId="314"/>
            <ac:picMk id="8" creationId="{E669B5D9-9C76-4BDE-9AC9-ABCD43D1EB69}"/>
          </ac:picMkLst>
        </pc:picChg>
        <pc:picChg chg="add mod">
          <ac:chgData name="PAIN VALENTIN" userId="S::valentin.pain@viacesi.fr::cf83966a-33de-4f8c-9308-d13d92f4ca5b" providerId="AD" clId="Web-{2664C192-3F7E-0B67-20C6-4B9E7BB745C9}" dt="2022-05-20T11:57:52.458" v="223" actId="14100"/>
          <ac:picMkLst>
            <pc:docMk/>
            <pc:sldMk cId="2543298233" sldId="314"/>
            <ac:picMk id="11" creationId="{D04DBCD4-70FF-C57E-A9F0-E1DD4A37A226}"/>
          </ac:picMkLst>
        </pc:picChg>
      </pc:sldChg>
      <pc:sldChg chg="addSp modSp">
        <pc:chgData name="PAIN VALENTIN" userId="S::valentin.pain@viacesi.fr::cf83966a-33de-4f8c-9308-d13d92f4ca5b" providerId="AD" clId="Web-{2664C192-3F7E-0B67-20C6-4B9E7BB745C9}" dt="2022-05-20T11:45:03.734" v="143" actId="1076"/>
        <pc:sldMkLst>
          <pc:docMk/>
          <pc:sldMk cId="2909100356" sldId="315"/>
        </pc:sldMkLst>
        <pc:picChg chg="add mod">
          <ac:chgData name="PAIN VALENTIN" userId="S::valentin.pain@viacesi.fr::cf83966a-33de-4f8c-9308-d13d92f4ca5b" providerId="AD" clId="Web-{2664C192-3F7E-0B67-20C6-4B9E7BB745C9}" dt="2022-05-20T11:45:03.734" v="143" actId="1076"/>
          <ac:picMkLst>
            <pc:docMk/>
            <pc:sldMk cId="2909100356" sldId="315"/>
            <ac:picMk id="8" creationId="{8A85C51C-8260-FB56-2D81-BA214D523464}"/>
          </ac:picMkLst>
        </pc:picChg>
      </pc:sldChg>
      <pc:sldChg chg="addSp modSp">
        <pc:chgData name="PAIN VALENTIN" userId="S::valentin.pain@viacesi.fr::cf83966a-33de-4f8c-9308-d13d92f4ca5b" providerId="AD" clId="Web-{2664C192-3F7E-0B67-20C6-4B9E7BB745C9}" dt="2022-05-20T11:49:47.675" v="189" actId="1076"/>
        <pc:sldMkLst>
          <pc:docMk/>
          <pc:sldMk cId="457019766" sldId="316"/>
        </pc:sldMkLst>
        <pc:picChg chg="add mod">
          <ac:chgData name="PAIN VALENTIN" userId="S::valentin.pain@viacesi.fr::cf83966a-33de-4f8c-9308-d13d92f4ca5b" providerId="AD" clId="Web-{2664C192-3F7E-0B67-20C6-4B9E7BB745C9}" dt="2022-05-20T11:49:47.675" v="189" actId="1076"/>
          <ac:picMkLst>
            <pc:docMk/>
            <pc:sldMk cId="457019766" sldId="316"/>
            <ac:picMk id="11" creationId="{7F69C081-EC7E-9165-D15E-1F280300B990}"/>
          </ac:picMkLst>
        </pc:picChg>
      </pc:sldChg>
      <pc:sldChg chg="addSp modSp add replId">
        <pc:chgData name="PAIN VALENTIN" userId="S::valentin.pain@viacesi.fr::cf83966a-33de-4f8c-9308-d13d92f4ca5b" providerId="AD" clId="Web-{2664C192-3F7E-0B67-20C6-4B9E7BB745C9}" dt="2022-05-20T11:53:01.235" v="206"/>
        <pc:sldMkLst>
          <pc:docMk/>
          <pc:sldMk cId="369360970" sldId="317"/>
        </pc:sldMkLst>
        <pc:spChg chg="add">
          <ac:chgData name="PAIN VALENTIN" userId="S::valentin.pain@viacesi.fr::cf83966a-33de-4f8c-9308-d13d92f4ca5b" providerId="AD" clId="Web-{2664C192-3F7E-0B67-20C6-4B9E7BB745C9}" dt="2022-05-20T11:52:50.719" v="205"/>
          <ac:spMkLst>
            <pc:docMk/>
            <pc:sldMk cId="369360970" sldId="317"/>
            <ac:spMk id="4" creationId="{77257D9F-B5F5-174D-CF1F-DDEC5120E0BE}"/>
          </ac:spMkLst>
        </pc:spChg>
        <pc:spChg chg="add">
          <ac:chgData name="PAIN VALENTIN" userId="S::valentin.pain@viacesi.fr::cf83966a-33de-4f8c-9308-d13d92f4ca5b" providerId="AD" clId="Web-{2664C192-3F7E-0B67-20C6-4B9E7BB745C9}" dt="2022-05-20T11:53:01.235" v="206"/>
          <ac:spMkLst>
            <pc:docMk/>
            <pc:sldMk cId="369360970" sldId="317"/>
            <ac:spMk id="5" creationId="{7316C7F0-9863-7D59-E291-043E325393DD}"/>
          </ac:spMkLst>
        </pc:spChg>
        <pc:picChg chg="add mod">
          <ac:chgData name="PAIN VALENTIN" userId="S::valentin.pain@viacesi.fr::cf83966a-33de-4f8c-9308-d13d92f4ca5b" providerId="AD" clId="Web-{2664C192-3F7E-0B67-20C6-4B9E7BB745C9}" dt="2022-05-20T11:46:39.881" v="156" actId="1076"/>
          <ac:picMkLst>
            <pc:docMk/>
            <pc:sldMk cId="369360970" sldId="317"/>
            <ac:picMk id="8" creationId="{06C2B116-3C95-D449-778B-4D02D45ED172}"/>
          </ac:picMkLst>
        </pc:picChg>
      </pc:sldChg>
      <pc:sldChg chg="addSp modSp">
        <pc:chgData name="PAIN VALENTIN" userId="S::valentin.pain@viacesi.fr::cf83966a-33de-4f8c-9308-d13d92f4ca5b" providerId="AD" clId="Web-{2664C192-3F7E-0B67-20C6-4B9E7BB745C9}" dt="2022-05-20T11:54:07.380" v="215" actId="20577"/>
        <pc:sldMkLst>
          <pc:docMk/>
          <pc:sldMk cId="4188967126" sldId="318"/>
        </pc:sldMkLst>
        <pc:spChg chg="mod">
          <ac:chgData name="PAIN VALENTIN" userId="S::valentin.pain@viacesi.fr::cf83966a-33de-4f8c-9308-d13d92f4ca5b" providerId="AD" clId="Web-{2664C192-3F7E-0B67-20C6-4B9E7BB745C9}" dt="2022-05-20T11:54:07.380" v="215" actId="20577"/>
          <ac:spMkLst>
            <pc:docMk/>
            <pc:sldMk cId="4188967126" sldId="318"/>
            <ac:spMk id="5" creationId="{4973AD2A-B9C5-BBEA-DCC6-E3C9BB79835D}"/>
          </ac:spMkLst>
        </pc:spChg>
        <pc:picChg chg="add mod">
          <ac:chgData name="PAIN VALENTIN" userId="S::valentin.pain@viacesi.fr::cf83966a-33de-4f8c-9308-d13d92f4ca5b" providerId="AD" clId="Web-{2664C192-3F7E-0B67-20C6-4B9E7BB745C9}" dt="2022-05-20T11:50:06.333" v="193" actId="1076"/>
          <ac:picMkLst>
            <pc:docMk/>
            <pc:sldMk cId="4188967126" sldId="318"/>
            <ac:picMk id="50" creationId="{6F482137-CFC6-5DE5-D293-7E4018F09A3C}"/>
          </ac:picMkLst>
        </pc:picChg>
      </pc:sldChg>
    </pc:docChg>
  </pc:docChgLst>
  <pc:docChgLst>
    <pc:chgData name="LECRAS ARTHUR" userId="S::arthur.lecras@viacesi.fr::de347671-76b4-4c26-9783-47bf1ffa0ea1" providerId="AD" clId="Web-{6FF5624F-DC64-3312-9B8D-A60E08BAC695}"/>
    <pc:docChg chg="addSld modSld">
      <pc:chgData name="LECRAS ARTHUR" userId="S::arthur.lecras@viacesi.fr::de347671-76b4-4c26-9783-47bf1ffa0ea1" providerId="AD" clId="Web-{6FF5624F-DC64-3312-9B8D-A60E08BAC695}" dt="2022-05-20T08:50:35.050" v="118" actId="20577"/>
      <pc:docMkLst>
        <pc:docMk/>
      </pc:docMkLst>
      <pc:sldChg chg="modSp">
        <pc:chgData name="LECRAS ARTHUR" userId="S::arthur.lecras@viacesi.fr::de347671-76b4-4c26-9783-47bf1ffa0ea1" providerId="AD" clId="Web-{6FF5624F-DC64-3312-9B8D-A60E08BAC695}" dt="2022-05-20T08:50:35.050" v="118" actId="20577"/>
        <pc:sldMkLst>
          <pc:docMk/>
          <pc:sldMk cId="0" sldId="256"/>
        </pc:sldMkLst>
        <pc:spChg chg="mod">
          <ac:chgData name="LECRAS ARTHUR" userId="S::arthur.lecras@viacesi.fr::de347671-76b4-4c26-9783-47bf1ffa0ea1" providerId="AD" clId="Web-{6FF5624F-DC64-3312-9B8D-A60E08BAC695}" dt="2022-05-20T08:50:35.050" v="118" actId="20577"/>
          <ac:spMkLst>
            <pc:docMk/>
            <pc:sldMk cId="0" sldId="256"/>
            <ac:spMk id="3" creationId="{024F6CDD-C1F7-4815-D3D1-2122B9775513}"/>
          </ac:spMkLst>
        </pc:spChg>
      </pc:sldChg>
      <pc:sldChg chg="modSp">
        <pc:chgData name="LECRAS ARTHUR" userId="S::arthur.lecras@viacesi.fr::de347671-76b4-4c26-9783-47bf1ffa0ea1" providerId="AD" clId="Web-{6FF5624F-DC64-3312-9B8D-A60E08BAC695}" dt="2022-05-20T08:22:30.470" v="98" actId="20577"/>
        <pc:sldMkLst>
          <pc:docMk/>
          <pc:sldMk cId="0" sldId="266"/>
        </pc:sldMkLst>
        <pc:spChg chg="mod">
          <ac:chgData name="LECRAS ARTHUR" userId="S::arthur.lecras@viacesi.fr::de347671-76b4-4c26-9783-47bf1ffa0ea1" providerId="AD" clId="Web-{6FF5624F-DC64-3312-9B8D-A60E08BAC695}" dt="2022-05-20T08:22:30.470" v="98" actId="20577"/>
          <ac:spMkLst>
            <pc:docMk/>
            <pc:sldMk cId="0" sldId="266"/>
            <ac:spMk id="3" creationId="{B6BF05ED-8C4F-11A9-C43A-9AD81B75C68B}"/>
          </ac:spMkLst>
        </pc:spChg>
      </pc:sldChg>
      <pc:sldChg chg="addSp delSp modSp">
        <pc:chgData name="LECRAS ARTHUR" userId="S::arthur.lecras@viacesi.fr::de347671-76b4-4c26-9783-47bf1ffa0ea1" providerId="AD" clId="Web-{6FF5624F-DC64-3312-9B8D-A60E08BAC695}" dt="2022-05-20T08:22:38.876" v="99" actId="20577"/>
        <pc:sldMkLst>
          <pc:docMk/>
          <pc:sldMk cId="0" sldId="274"/>
        </pc:sldMkLst>
        <pc:spChg chg="mod">
          <ac:chgData name="LECRAS ARTHUR" userId="S::arthur.lecras@viacesi.fr::de347671-76b4-4c26-9783-47bf1ffa0ea1" providerId="AD" clId="Web-{6FF5624F-DC64-3312-9B8D-A60E08BAC695}" dt="2022-05-20T08:22:38.876" v="99" actId="20577"/>
          <ac:spMkLst>
            <pc:docMk/>
            <pc:sldMk cId="0" sldId="274"/>
            <ac:spMk id="2" creationId="{AA65B261-8212-D7C9-E1B3-BFBC482BE17D}"/>
          </ac:spMkLst>
        </pc:spChg>
        <pc:spChg chg="add mod">
          <ac:chgData name="LECRAS ARTHUR" userId="S::arthur.lecras@viacesi.fr::de347671-76b4-4c26-9783-47bf1ffa0ea1" providerId="AD" clId="Web-{6FF5624F-DC64-3312-9B8D-A60E08BAC695}" dt="2022-05-20T08:21:04.984" v="71" actId="1076"/>
          <ac:spMkLst>
            <pc:docMk/>
            <pc:sldMk cId="0" sldId="274"/>
            <ac:spMk id="12" creationId="{607B1806-755D-87EE-14D3-BA7191815B47}"/>
          </ac:spMkLst>
        </pc:spChg>
        <pc:spChg chg="add mod">
          <ac:chgData name="LECRAS ARTHUR" userId="S::arthur.lecras@viacesi.fr::de347671-76b4-4c26-9783-47bf1ffa0ea1" providerId="AD" clId="Web-{6FF5624F-DC64-3312-9B8D-A60E08BAC695}" dt="2022-05-20T08:21:33.406" v="76"/>
          <ac:spMkLst>
            <pc:docMk/>
            <pc:sldMk cId="0" sldId="274"/>
            <ac:spMk id="13" creationId="{245B7A4B-2069-623D-1375-D6B1E0D3C708}"/>
          </ac:spMkLst>
        </pc:spChg>
        <pc:graphicFrameChg chg="del">
          <ac:chgData name="LECRAS ARTHUR" userId="S::arthur.lecras@viacesi.fr::de347671-76b4-4c26-9783-47bf1ffa0ea1" providerId="AD" clId="Web-{6FF5624F-DC64-3312-9B8D-A60E08BAC695}" dt="2022-05-20T08:16:41.869" v="4"/>
          <ac:graphicFrameMkLst>
            <pc:docMk/>
            <pc:sldMk cId="0" sldId="274"/>
            <ac:graphicFrameMk id="6" creationId="{2064E27B-80A5-4A93-B143-A857DAAC4CFE}"/>
          </ac:graphicFrameMkLst>
        </pc:graphicFrameChg>
        <pc:picChg chg="add mod">
          <ac:chgData name="LECRAS ARTHUR" userId="S::arthur.lecras@viacesi.fr::de347671-76b4-4c26-9783-47bf1ffa0ea1" providerId="AD" clId="Web-{6FF5624F-DC64-3312-9B8D-A60E08BAC695}" dt="2022-05-20T08:21:09.703" v="73" actId="1076"/>
          <ac:picMkLst>
            <pc:docMk/>
            <pc:sldMk cId="0" sldId="274"/>
            <ac:picMk id="10" creationId="{EEA271B0-454F-7A6F-C469-2612BA7A0CA5}"/>
          </ac:picMkLst>
        </pc:picChg>
        <pc:picChg chg="add mod">
          <ac:chgData name="LECRAS ARTHUR" userId="S::arthur.lecras@viacesi.fr::de347671-76b4-4c26-9783-47bf1ffa0ea1" providerId="AD" clId="Web-{6FF5624F-DC64-3312-9B8D-A60E08BAC695}" dt="2022-05-20T08:17:59.090" v="18" actId="1076"/>
          <ac:picMkLst>
            <pc:docMk/>
            <pc:sldMk cId="0" sldId="274"/>
            <ac:picMk id="11" creationId="{2218C138-B8DA-FE08-7DD2-EEF45D8BFFD8}"/>
          </ac:picMkLst>
        </pc:picChg>
      </pc:sldChg>
      <pc:sldChg chg="addSp delSp modSp add replId">
        <pc:chgData name="LECRAS ARTHUR" userId="S::arthur.lecras@viacesi.fr::de347671-76b4-4c26-9783-47bf1ffa0ea1" providerId="AD" clId="Web-{6FF5624F-DC64-3312-9B8D-A60E08BAC695}" dt="2022-05-20T08:27:11.991" v="106" actId="1076"/>
        <pc:sldMkLst>
          <pc:docMk/>
          <pc:sldMk cId="3356472575" sldId="305"/>
        </pc:sldMkLst>
        <pc:spChg chg="mod">
          <ac:chgData name="LECRAS ARTHUR" userId="S::arthur.lecras@viacesi.fr::de347671-76b4-4c26-9783-47bf1ffa0ea1" providerId="AD" clId="Web-{6FF5624F-DC64-3312-9B8D-A60E08BAC695}" dt="2022-05-20T08:22:42.189" v="100" actId="20577"/>
          <ac:spMkLst>
            <pc:docMk/>
            <pc:sldMk cId="3356472575" sldId="305"/>
            <ac:spMk id="2" creationId="{AA65B261-8212-D7C9-E1B3-BFBC482BE17D}"/>
          </ac:spMkLst>
        </pc:spChg>
        <pc:spChg chg="add del">
          <ac:chgData name="LECRAS ARTHUR" userId="S::arthur.lecras@viacesi.fr::de347671-76b4-4c26-9783-47bf1ffa0ea1" providerId="AD" clId="Web-{6FF5624F-DC64-3312-9B8D-A60E08BAC695}" dt="2022-05-20T08:22:09.829" v="86"/>
          <ac:spMkLst>
            <pc:docMk/>
            <pc:sldMk cId="3356472575" sldId="305"/>
            <ac:spMk id="4" creationId="{AD68720B-302E-51ED-2821-A55F29B2B450}"/>
          </ac:spMkLst>
        </pc:spChg>
        <pc:spChg chg="del">
          <ac:chgData name="LECRAS ARTHUR" userId="S::arthur.lecras@viacesi.fr::de347671-76b4-4c26-9783-47bf1ffa0ea1" providerId="AD" clId="Web-{6FF5624F-DC64-3312-9B8D-A60E08BAC695}" dt="2022-05-20T08:21:45.188" v="79"/>
          <ac:spMkLst>
            <pc:docMk/>
            <pc:sldMk cId="3356472575" sldId="305"/>
            <ac:spMk id="12" creationId="{607B1806-755D-87EE-14D3-BA7191815B47}"/>
          </ac:spMkLst>
        </pc:spChg>
        <pc:spChg chg="del">
          <ac:chgData name="LECRAS ARTHUR" userId="S::arthur.lecras@viacesi.fr::de347671-76b4-4c26-9783-47bf1ffa0ea1" providerId="AD" clId="Web-{6FF5624F-DC64-3312-9B8D-A60E08BAC695}" dt="2022-05-20T08:21:45.188" v="78"/>
          <ac:spMkLst>
            <pc:docMk/>
            <pc:sldMk cId="3356472575" sldId="305"/>
            <ac:spMk id="13" creationId="{245B7A4B-2069-623D-1375-D6B1E0D3C708}"/>
          </ac:spMkLst>
        </pc:spChg>
        <pc:picChg chg="add del mod">
          <ac:chgData name="LECRAS ARTHUR" userId="S::arthur.lecras@viacesi.fr::de347671-76b4-4c26-9783-47bf1ffa0ea1" providerId="AD" clId="Web-{6FF5624F-DC64-3312-9B8D-A60E08BAC695}" dt="2022-05-20T08:27:05.522" v="103"/>
          <ac:picMkLst>
            <pc:docMk/>
            <pc:sldMk cId="3356472575" sldId="305"/>
            <ac:picMk id="3" creationId="{4852E529-EAE9-694F-803B-0ADCA3C0ADF5}"/>
          </ac:picMkLst>
        </pc:picChg>
        <pc:picChg chg="add mod">
          <ac:chgData name="LECRAS ARTHUR" userId="S::arthur.lecras@viacesi.fr::de347671-76b4-4c26-9783-47bf1ffa0ea1" providerId="AD" clId="Web-{6FF5624F-DC64-3312-9B8D-A60E08BAC695}" dt="2022-05-20T08:27:11.991" v="106" actId="1076"/>
          <ac:picMkLst>
            <pc:docMk/>
            <pc:sldMk cId="3356472575" sldId="305"/>
            <ac:picMk id="6" creationId="{30F8170A-4C4F-8F57-0D0A-F20DFE814FAE}"/>
          </ac:picMkLst>
        </pc:picChg>
        <pc:picChg chg="del">
          <ac:chgData name="LECRAS ARTHUR" userId="S::arthur.lecras@viacesi.fr::de347671-76b4-4c26-9783-47bf1ffa0ea1" providerId="AD" clId="Web-{6FF5624F-DC64-3312-9B8D-A60E08BAC695}" dt="2022-05-20T08:21:45.188" v="81"/>
          <ac:picMkLst>
            <pc:docMk/>
            <pc:sldMk cId="3356472575" sldId="305"/>
            <ac:picMk id="10" creationId="{EEA271B0-454F-7A6F-C469-2612BA7A0CA5}"/>
          </ac:picMkLst>
        </pc:picChg>
        <pc:picChg chg="del">
          <ac:chgData name="LECRAS ARTHUR" userId="S::arthur.lecras@viacesi.fr::de347671-76b4-4c26-9783-47bf1ffa0ea1" providerId="AD" clId="Web-{6FF5624F-DC64-3312-9B8D-A60E08BAC695}" dt="2022-05-20T08:21:45.188" v="80"/>
          <ac:picMkLst>
            <pc:docMk/>
            <pc:sldMk cId="3356472575" sldId="305"/>
            <ac:picMk id="11" creationId="{2218C138-B8DA-FE08-7DD2-EEF45D8BFFD8}"/>
          </ac:picMkLst>
        </pc:picChg>
      </pc:sldChg>
      <pc:sldChg chg="addSp delSp modSp add replId">
        <pc:chgData name="LECRAS ARTHUR" userId="S::arthur.lecras@viacesi.fr::de347671-76b4-4c26-9783-47bf1ffa0ea1" providerId="AD" clId="Web-{6FF5624F-DC64-3312-9B8D-A60E08BAC695}" dt="2022-05-20T08:41:14.039" v="112" actId="1076"/>
        <pc:sldMkLst>
          <pc:docMk/>
          <pc:sldMk cId="326900643" sldId="306"/>
        </pc:sldMkLst>
        <pc:picChg chg="del">
          <ac:chgData name="LECRAS ARTHUR" userId="S::arthur.lecras@viacesi.fr::de347671-76b4-4c26-9783-47bf1ffa0ea1" providerId="AD" clId="Web-{6FF5624F-DC64-3312-9B8D-A60E08BAC695}" dt="2022-05-20T08:23:00.893" v="102"/>
          <ac:picMkLst>
            <pc:docMk/>
            <pc:sldMk cId="326900643" sldId="306"/>
            <ac:picMk id="3" creationId="{4852E529-EAE9-694F-803B-0ADCA3C0ADF5}"/>
          </ac:picMkLst>
        </pc:picChg>
        <pc:picChg chg="add mod">
          <ac:chgData name="LECRAS ARTHUR" userId="S::arthur.lecras@viacesi.fr::de347671-76b4-4c26-9783-47bf1ffa0ea1" providerId="AD" clId="Web-{6FF5624F-DC64-3312-9B8D-A60E08BAC695}" dt="2022-05-20T08:41:14.039" v="112" actId="1076"/>
          <ac:picMkLst>
            <pc:docMk/>
            <pc:sldMk cId="326900643" sldId="306"/>
            <ac:picMk id="4" creationId="{FDE3B65F-3BFB-7316-4E67-EB2702F029C9}"/>
          </ac:picMkLst>
        </pc:picChg>
      </pc:sldChg>
    </pc:docChg>
  </pc:docChgLst>
  <pc:docChgLst>
    <pc:chgData name="LECRAS ARTHUR" userId="S::arthur.lecras@viacesi.fr::de347671-76b4-4c26-9783-47bf1ffa0ea1" providerId="AD" clId="Web-{71AD80D5-5355-C8C2-9440-280F14EF6A9B}"/>
    <pc:docChg chg="addSld modSld">
      <pc:chgData name="LECRAS ARTHUR" userId="S::arthur.lecras@viacesi.fr::de347671-76b4-4c26-9783-47bf1ffa0ea1" providerId="AD" clId="Web-{71AD80D5-5355-C8C2-9440-280F14EF6A9B}" dt="2022-05-20T11:24:24.335" v="242"/>
      <pc:docMkLst>
        <pc:docMk/>
      </pc:docMkLst>
      <pc:sldChg chg="modSp">
        <pc:chgData name="LECRAS ARTHUR" userId="S::arthur.lecras@viacesi.fr::de347671-76b4-4c26-9783-47bf1ffa0ea1" providerId="AD" clId="Web-{71AD80D5-5355-C8C2-9440-280F14EF6A9B}" dt="2022-05-20T09:17:21.517" v="4" actId="20577"/>
        <pc:sldMkLst>
          <pc:docMk/>
          <pc:sldMk cId="0" sldId="266"/>
        </pc:sldMkLst>
        <pc:spChg chg="mod">
          <ac:chgData name="LECRAS ARTHUR" userId="S::arthur.lecras@viacesi.fr::de347671-76b4-4c26-9783-47bf1ffa0ea1" providerId="AD" clId="Web-{71AD80D5-5355-C8C2-9440-280F14EF6A9B}" dt="2022-05-20T09:17:21.517" v="4" actId="20577"/>
          <ac:spMkLst>
            <pc:docMk/>
            <pc:sldMk cId="0" sldId="266"/>
            <ac:spMk id="3" creationId="{B6BF05ED-8C4F-11A9-C43A-9AD81B75C68B}"/>
          </ac:spMkLst>
        </pc:spChg>
      </pc:sldChg>
      <pc:sldChg chg="modSp modNotes">
        <pc:chgData name="LECRAS ARTHUR" userId="S::arthur.lecras@viacesi.fr::de347671-76b4-4c26-9783-47bf1ffa0ea1" providerId="AD" clId="Web-{71AD80D5-5355-C8C2-9440-280F14EF6A9B}" dt="2022-05-20T11:24:24.335" v="242"/>
        <pc:sldMkLst>
          <pc:docMk/>
          <pc:sldMk cId="0" sldId="274"/>
        </pc:sldMkLst>
        <pc:spChg chg="mod">
          <ac:chgData name="LECRAS ARTHUR" userId="S::arthur.lecras@viacesi.fr::de347671-76b4-4c26-9783-47bf1ffa0ea1" providerId="AD" clId="Web-{71AD80D5-5355-C8C2-9440-280F14EF6A9B}" dt="2022-05-20T09:19:53.553" v="17" actId="20577"/>
          <ac:spMkLst>
            <pc:docMk/>
            <pc:sldMk cId="0" sldId="274"/>
            <ac:spMk id="14" creationId="{F954E9AC-11D2-EB1A-FEFE-DDBDDF80FD53}"/>
          </ac:spMkLst>
        </pc:spChg>
        <pc:spChg chg="mod">
          <ac:chgData name="LECRAS ARTHUR" userId="S::arthur.lecras@viacesi.fr::de347671-76b4-4c26-9783-47bf1ffa0ea1" providerId="AD" clId="Web-{71AD80D5-5355-C8C2-9440-280F14EF6A9B}" dt="2022-05-20T09:21:46.775" v="38" actId="20577"/>
          <ac:spMkLst>
            <pc:docMk/>
            <pc:sldMk cId="0" sldId="274"/>
            <ac:spMk id="15" creationId="{149B1034-F27A-2787-5F82-C62D8713F730}"/>
          </ac:spMkLst>
        </pc:spChg>
      </pc:sldChg>
      <pc:sldChg chg="modSp modNotes">
        <pc:chgData name="LECRAS ARTHUR" userId="S::arthur.lecras@viacesi.fr::de347671-76b4-4c26-9783-47bf1ffa0ea1" providerId="AD" clId="Web-{71AD80D5-5355-C8C2-9440-280F14EF6A9B}" dt="2022-05-20T11:12:53.549" v="181" actId="20577"/>
        <pc:sldMkLst>
          <pc:docMk/>
          <pc:sldMk cId="0" sldId="303"/>
        </pc:sldMkLst>
        <pc:spChg chg="mod">
          <ac:chgData name="LECRAS ARTHUR" userId="S::arthur.lecras@viacesi.fr::de347671-76b4-4c26-9783-47bf1ffa0ea1" providerId="AD" clId="Web-{71AD80D5-5355-C8C2-9440-280F14EF6A9B}" dt="2022-05-20T10:43:44.279" v="89" actId="20577"/>
          <ac:spMkLst>
            <pc:docMk/>
            <pc:sldMk cId="0" sldId="303"/>
            <ac:spMk id="3" creationId="{F92DE499-4C4F-ED38-3967-23E2B8EF7323}"/>
          </ac:spMkLst>
        </pc:spChg>
        <pc:spChg chg="mod">
          <ac:chgData name="LECRAS ARTHUR" userId="S::arthur.lecras@viacesi.fr::de347671-76b4-4c26-9783-47bf1ffa0ea1" providerId="AD" clId="Web-{71AD80D5-5355-C8C2-9440-280F14EF6A9B}" dt="2022-05-20T11:12:53.549" v="181" actId="20577"/>
          <ac:spMkLst>
            <pc:docMk/>
            <pc:sldMk cId="0" sldId="303"/>
            <ac:spMk id="4" creationId="{AB1B5FDD-4E00-1D02-B93C-DB510B4EFF32}"/>
          </ac:spMkLst>
        </pc:spChg>
        <pc:spChg chg="mod">
          <ac:chgData name="LECRAS ARTHUR" userId="S::arthur.lecras@viacesi.fr::de347671-76b4-4c26-9783-47bf1ffa0ea1" providerId="AD" clId="Web-{71AD80D5-5355-C8C2-9440-280F14EF6A9B}" dt="2022-05-20T10:58:17.570" v="95" actId="20577"/>
          <ac:spMkLst>
            <pc:docMk/>
            <pc:sldMk cId="0" sldId="303"/>
            <ac:spMk id="5" creationId="{58423F67-A439-67E1-140B-646299A4EC1A}"/>
          </ac:spMkLst>
        </pc:spChg>
        <pc:spChg chg="mod">
          <ac:chgData name="LECRAS ARTHUR" userId="S::arthur.lecras@viacesi.fr::de347671-76b4-4c26-9783-47bf1ffa0ea1" providerId="AD" clId="Web-{71AD80D5-5355-C8C2-9440-280F14EF6A9B}" dt="2022-05-20T11:10:24.232" v="131" actId="20577"/>
          <ac:spMkLst>
            <pc:docMk/>
            <pc:sldMk cId="0" sldId="303"/>
            <ac:spMk id="6" creationId="{F273711A-BA77-E2A5-0157-4C59D5085DC7}"/>
          </ac:spMkLst>
        </pc:spChg>
      </pc:sldChg>
      <pc:sldChg chg="addSp delSp modSp add replId modNotes">
        <pc:chgData name="LECRAS ARTHUR" userId="S::arthur.lecras@viacesi.fr::de347671-76b4-4c26-9783-47bf1ffa0ea1" providerId="AD" clId="Web-{71AD80D5-5355-C8C2-9440-280F14EF6A9B}" dt="2022-05-20T11:23:08.583" v="193"/>
        <pc:sldMkLst>
          <pc:docMk/>
          <pc:sldMk cId="457019766" sldId="316"/>
        </pc:sldMkLst>
        <pc:spChg chg="del">
          <ac:chgData name="LECRAS ARTHUR" userId="S::arthur.lecras@viacesi.fr::de347671-76b4-4c26-9783-47bf1ffa0ea1" providerId="AD" clId="Web-{71AD80D5-5355-C8C2-9440-280F14EF6A9B}" dt="2022-05-20T11:17:35.276" v="183"/>
          <ac:spMkLst>
            <pc:docMk/>
            <pc:sldMk cId="457019766" sldId="316"/>
            <ac:spMk id="3" creationId="{F92DE499-4C4F-ED38-3967-23E2B8EF7323}"/>
          </ac:spMkLst>
        </pc:spChg>
        <pc:spChg chg="del mod">
          <ac:chgData name="LECRAS ARTHUR" userId="S::arthur.lecras@viacesi.fr::de347671-76b4-4c26-9783-47bf1ffa0ea1" providerId="AD" clId="Web-{71AD80D5-5355-C8C2-9440-280F14EF6A9B}" dt="2022-05-20T11:17:37.011" v="185"/>
          <ac:spMkLst>
            <pc:docMk/>
            <pc:sldMk cId="457019766" sldId="316"/>
            <ac:spMk id="4" creationId="{AB1B5FDD-4E00-1D02-B93C-DB510B4EFF32}"/>
          </ac:spMkLst>
        </pc:spChg>
        <pc:spChg chg="del">
          <ac:chgData name="LECRAS ARTHUR" userId="S::arthur.lecras@viacesi.fr::de347671-76b4-4c26-9783-47bf1ffa0ea1" providerId="AD" clId="Web-{71AD80D5-5355-C8C2-9440-280F14EF6A9B}" dt="2022-05-20T11:17:38.808" v="187"/>
          <ac:spMkLst>
            <pc:docMk/>
            <pc:sldMk cId="457019766" sldId="316"/>
            <ac:spMk id="5" creationId="{58423F67-A439-67E1-140B-646299A4EC1A}"/>
          </ac:spMkLst>
        </pc:spChg>
        <pc:spChg chg="del">
          <ac:chgData name="LECRAS ARTHUR" userId="S::arthur.lecras@viacesi.fr::de347671-76b4-4c26-9783-47bf1ffa0ea1" providerId="AD" clId="Web-{71AD80D5-5355-C8C2-9440-280F14EF6A9B}" dt="2022-05-20T11:17:37.652" v="186"/>
          <ac:spMkLst>
            <pc:docMk/>
            <pc:sldMk cId="457019766" sldId="316"/>
            <ac:spMk id="6" creationId="{F273711A-BA77-E2A5-0157-4C59D5085DC7}"/>
          </ac:spMkLst>
        </pc:spChg>
        <pc:picChg chg="add mod">
          <ac:chgData name="LECRAS ARTHUR" userId="S::arthur.lecras@viacesi.fr::de347671-76b4-4c26-9783-47bf1ffa0ea1" providerId="AD" clId="Web-{71AD80D5-5355-C8C2-9440-280F14EF6A9B}" dt="2022-05-20T11:18:05.449" v="192" actId="1076"/>
          <ac:picMkLst>
            <pc:docMk/>
            <pc:sldMk cId="457019766" sldId="316"/>
            <ac:picMk id="10" creationId="{E2BD9A74-7507-4582-A43F-6004CEA61D99}"/>
          </ac:picMkLst>
        </pc:picChg>
      </pc:sldChg>
    </pc:docChg>
  </pc:docChgLst>
  <pc:docChgLst>
    <pc:chgData name="Valentin" userId="cf83966a-33de-4f8c-9308-d13d92f4ca5b" providerId="ADAL" clId="{62F90DDF-5115-4089-9657-F1DCCF19655B}"/>
    <pc:docChg chg="custSel modSld">
      <pc:chgData name="Valentin" userId="cf83966a-33de-4f8c-9308-d13d92f4ca5b" providerId="ADAL" clId="{62F90DDF-5115-4089-9657-F1DCCF19655B}" dt="2022-05-20T12:12:01.521" v="158" actId="20577"/>
      <pc:docMkLst>
        <pc:docMk/>
      </pc:docMkLst>
      <pc:sldChg chg="addSp delSp modSp mod">
        <pc:chgData name="Valentin" userId="cf83966a-33de-4f8c-9308-d13d92f4ca5b" providerId="ADAL" clId="{62F90DDF-5115-4089-9657-F1DCCF19655B}" dt="2022-05-20T12:03:27.857" v="76" actId="13782"/>
        <pc:sldMkLst>
          <pc:docMk/>
          <pc:sldMk cId="0" sldId="266"/>
        </pc:sldMkLst>
        <pc:spChg chg="del">
          <ac:chgData name="Valentin" userId="cf83966a-33de-4f8c-9308-d13d92f4ca5b" providerId="ADAL" clId="{62F90DDF-5115-4089-9657-F1DCCF19655B}" dt="2022-05-20T12:01:30.614" v="70" actId="26606"/>
          <ac:spMkLst>
            <pc:docMk/>
            <pc:sldMk cId="0" sldId="266"/>
            <ac:spMk id="3" creationId="{B6BF05ED-8C4F-11A9-C43A-9AD81B75C68B}"/>
          </ac:spMkLst>
        </pc:spChg>
        <pc:graphicFrameChg chg="add mod">
          <ac:chgData name="Valentin" userId="cf83966a-33de-4f8c-9308-d13d92f4ca5b" providerId="ADAL" clId="{62F90DDF-5115-4089-9657-F1DCCF19655B}" dt="2022-05-20T12:03:27.857" v="76" actId="13782"/>
          <ac:graphicFrameMkLst>
            <pc:docMk/>
            <pc:sldMk cId="0" sldId="266"/>
            <ac:graphicFrameMk id="2054" creationId="{A16DA411-BB1C-565E-791C-CC7E01D559D2}"/>
          </ac:graphicFrameMkLst>
        </pc:graphicFrameChg>
        <pc:picChg chg="mod">
          <ac:chgData name="Valentin" userId="cf83966a-33de-4f8c-9308-d13d92f4ca5b" providerId="ADAL" clId="{62F90DDF-5115-4089-9657-F1DCCF19655B}" dt="2022-05-20T12:02:03.860" v="72" actId="27614"/>
          <ac:picMkLst>
            <pc:docMk/>
            <pc:sldMk cId="0" sldId="266"/>
            <ac:picMk id="2052" creationId="{9C98EC61-BDC8-6FC4-9F3F-D5F429BB2661}"/>
          </ac:picMkLst>
        </pc:picChg>
      </pc:sldChg>
      <pc:sldChg chg="modSp mod">
        <pc:chgData name="Valentin" userId="cf83966a-33de-4f8c-9308-d13d92f4ca5b" providerId="ADAL" clId="{62F90DDF-5115-4089-9657-F1DCCF19655B}" dt="2022-05-20T12:12:01.521" v="158" actId="20577"/>
        <pc:sldMkLst>
          <pc:docMk/>
          <pc:sldMk cId="0" sldId="299"/>
        </pc:sldMkLst>
        <pc:spChg chg="mod">
          <ac:chgData name="Valentin" userId="cf83966a-33de-4f8c-9308-d13d92f4ca5b" providerId="ADAL" clId="{62F90DDF-5115-4089-9657-F1DCCF19655B}" dt="2022-05-20T12:12:01.521" v="158" actId="20577"/>
          <ac:spMkLst>
            <pc:docMk/>
            <pc:sldMk cId="0" sldId="299"/>
            <ac:spMk id="5" creationId="{ACEF6EED-451F-8492-DEBD-E33774B82198}"/>
          </ac:spMkLst>
        </pc:spChg>
        <pc:spChg chg="mod">
          <ac:chgData name="Valentin" userId="cf83966a-33de-4f8c-9308-d13d92f4ca5b" providerId="ADAL" clId="{62F90DDF-5115-4089-9657-F1DCCF19655B}" dt="2022-05-20T12:05:41.654" v="80" actId="1076"/>
          <ac:spMkLst>
            <pc:docMk/>
            <pc:sldMk cId="0" sldId="299"/>
            <ac:spMk id="6" creationId="{170CBA18-5441-EAF4-D2D3-120F829B5859}"/>
          </ac:spMkLst>
        </pc:spChg>
        <pc:picChg chg="mod">
          <ac:chgData name="Valentin" userId="cf83966a-33de-4f8c-9308-d13d92f4ca5b" providerId="ADAL" clId="{62F90DDF-5115-4089-9657-F1DCCF19655B}" dt="2022-05-20T12:05:42.556" v="81" actId="1076"/>
          <ac:picMkLst>
            <pc:docMk/>
            <pc:sldMk cId="0" sldId="299"/>
            <ac:picMk id="12" creationId="{238972CB-57A8-8625-8EEE-BE9FC343D467}"/>
          </ac:picMkLst>
        </pc:picChg>
      </pc:sldChg>
      <pc:sldChg chg="modSp mod">
        <pc:chgData name="Valentin" userId="cf83966a-33de-4f8c-9308-d13d92f4ca5b" providerId="ADAL" clId="{62F90DDF-5115-4089-9657-F1DCCF19655B}" dt="2022-05-20T12:00:42.019" v="26" actId="27636"/>
        <pc:sldMkLst>
          <pc:docMk/>
          <pc:sldMk cId="2543298233" sldId="314"/>
        </pc:sldMkLst>
        <pc:spChg chg="mod">
          <ac:chgData name="Valentin" userId="cf83966a-33de-4f8c-9308-d13d92f4ca5b" providerId="ADAL" clId="{62F90DDF-5115-4089-9657-F1DCCF19655B}" dt="2022-05-20T12:00:42.019" v="26" actId="27636"/>
          <ac:spMkLst>
            <pc:docMk/>
            <pc:sldMk cId="2543298233" sldId="314"/>
            <ac:spMk id="7" creationId="{95B7E57C-F651-1B90-C644-A15198FF5722}"/>
          </ac:spMkLst>
        </pc:spChg>
      </pc:sldChg>
      <pc:sldChg chg="addSp modSp mod">
        <pc:chgData name="Valentin" userId="cf83966a-33de-4f8c-9308-d13d92f4ca5b" providerId="ADAL" clId="{62F90DDF-5115-4089-9657-F1DCCF19655B}" dt="2022-05-20T12:00:52.409" v="69" actId="27636"/>
        <pc:sldMkLst>
          <pc:docMk/>
          <pc:sldMk cId="369360970" sldId="317"/>
        </pc:sldMkLst>
        <pc:spChg chg="mod">
          <ac:chgData name="Valentin" userId="cf83966a-33de-4f8c-9308-d13d92f4ca5b" providerId="ADAL" clId="{62F90DDF-5115-4089-9657-F1DCCF19655B}" dt="2022-05-20T12:00:52.409" v="69" actId="27636"/>
          <ac:spMkLst>
            <pc:docMk/>
            <pc:sldMk cId="369360970" sldId="317"/>
            <ac:spMk id="7" creationId="{95B7E57C-F651-1B90-C644-A15198FF5722}"/>
          </ac:spMkLst>
        </pc:spChg>
        <pc:picChg chg="add mod">
          <ac:chgData name="Valentin" userId="cf83966a-33de-4f8c-9308-d13d92f4ca5b" providerId="ADAL" clId="{62F90DDF-5115-4089-9657-F1DCCF19655B}" dt="2022-05-20T12:00:27.151" v="4" actId="1076"/>
          <ac:picMkLst>
            <pc:docMk/>
            <pc:sldMk cId="369360970" sldId="317"/>
            <ac:picMk id="1026" creationId="{CBEF3AC9-742F-E2FE-9F35-A7A67641C22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905439-FD8F-48E0-A9E1-AE8BF0B1BEDC}" type="doc">
      <dgm:prSet loTypeId="urn:microsoft.com/office/officeart/2008/layout/VerticalCurvedList" loCatId="list" qsTypeId="urn:microsoft.com/office/officeart/2005/8/quickstyle/simple1" qsCatId="simple" csTypeId="urn:microsoft.com/office/officeart/2005/8/colors/accent3_4" csCatId="accent3"/>
      <dgm:spPr/>
      <dgm:t>
        <a:bodyPr/>
        <a:lstStyle/>
        <a:p>
          <a:endParaRPr lang="en-US"/>
        </a:p>
      </dgm:t>
    </dgm:pt>
    <dgm:pt modelId="{AACC6AC0-37F3-4B5A-A122-5C47D89DD729}">
      <dgm:prSet/>
      <dgm:spPr/>
      <dgm:t>
        <a:bodyPr/>
        <a:lstStyle/>
        <a:p>
          <a:r>
            <a:rPr lang="fr-FR" b="0" i="0" baseline="0"/>
            <a:t>AMDEC</a:t>
          </a:r>
          <a:endParaRPr lang="en-US"/>
        </a:p>
      </dgm:t>
    </dgm:pt>
    <dgm:pt modelId="{443A7656-E10B-4BD8-8491-9F64C2A54954}" type="parTrans" cxnId="{B40DAE27-5064-47A7-9EA9-F72B85AE0252}">
      <dgm:prSet/>
      <dgm:spPr/>
      <dgm:t>
        <a:bodyPr/>
        <a:lstStyle/>
        <a:p>
          <a:endParaRPr lang="en-US"/>
        </a:p>
      </dgm:t>
    </dgm:pt>
    <dgm:pt modelId="{3CA1F383-0731-4030-A81D-DB3820ED409C}" type="sibTrans" cxnId="{B40DAE27-5064-47A7-9EA9-F72B85AE0252}">
      <dgm:prSet/>
      <dgm:spPr/>
      <dgm:t>
        <a:bodyPr/>
        <a:lstStyle/>
        <a:p>
          <a:endParaRPr lang="en-US"/>
        </a:p>
      </dgm:t>
    </dgm:pt>
    <dgm:pt modelId="{964C808A-B579-443F-A5F7-A9A45D491AAA}">
      <dgm:prSet/>
      <dgm:spPr/>
      <dgm:t>
        <a:bodyPr/>
        <a:lstStyle/>
        <a:p>
          <a:r>
            <a:rPr lang="fr-FR" b="0" i="0" baseline="0"/>
            <a:t>Plan d’expérience</a:t>
          </a:r>
          <a:endParaRPr lang="en-US"/>
        </a:p>
      </dgm:t>
    </dgm:pt>
    <dgm:pt modelId="{3DCEBDC5-CAA0-4E2F-B52A-25F2C0B6C637}" type="parTrans" cxnId="{F0459EAA-7972-4D99-92DE-212E1A560489}">
      <dgm:prSet/>
      <dgm:spPr/>
      <dgm:t>
        <a:bodyPr/>
        <a:lstStyle/>
        <a:p>
          <a:endParaRPr lang="en-US"/>
        </a:p>
      </dgm:t>
    </dgm:pt>
    <dgm:pt modelId="{8BF2977D-A982-4F47-A546-91DCB0FA7778}" type="sibTrans" cxnId="{F0459EAA-7972-4D99-92DE-212E1A560489}">
      <dgm:prSet/>
      <dgm:spPr/>
      <dgm:t>
        <a:bodyPr/>
        <a:lstStyle/>
        <a:p>
          <a:endParaRPr lang="en-US"/>
        </a:p>
      </dgm:t>
    </dgm:pt>
    <dgm:pt modelId="{ED621639-F6FA-4625-B6B9-31ACE673B67D}">
      <dgm:prSet/>
      <dgm:spPr/>
      <dgm:t>
        <a:bodyPr/>
        <a:lstStyle/>
        <a:p>
          <a:r>
            <a:rPr lang="fr-FR" b="0" i="0" baseline="0"/>
            <a:t>Traitement d’image, analyse et automatisme</a:t>
          </a:r>
          <a:endParaRPr lang="en-US"/>
        </a:p>
      </dgm:t>
    </dgm:pt>
    <dgm:pt modelId="{B5E23379-A4D5-4A41-97A6-561FA9D8BD1E}" type="parTrans" cxnId="{4E094904-6304-4ADB-94A4-637B4A01D6CD}">
      <dgm:prSet/>
      <dgm:spPr/>
      <dgm:t>
        <a:bodyPr/>
        <a:lstStyle/>
        <a:p>
          <a:endParaRPr lang="en-US"/>
        </a:p>
      </dgm:t>
    </dgm:pt>
    <dgm:pt modelId="{6D6944B3-D018-43F9-AB0A-263E99E0B4C0}" type="sibTrans" cxnId="{4E094904-6304-4ADB-94A4-637B4A01D6CD}">
      <dgm:prSet/>
      <dgm:spPr/>
      <dgm:t>
        <a:bodyPr/>
        <a:lstStyle/>
        <a:p>
          <a:endParaRPr lang="en-US"/>
        </a:p>
      </dgm:t>
    </dgm:pt>
    <dgm:pt modelId="{D3F98A61-50D2-4AEC-B597-BA91F8709EEF}">
      <dgm:prSet/>
      <dgm:spPr/>
      <dgm:t>
        <a:bodyPr/>
        <a:lstStyle/>
        <a:p>
          <a:r>
            <a:rPr lang="fr-FR" b="0" i="0" baseline="0"/>
            <a:t>Analyse fonctionnelle</a:t>
          </a:r>
          <a:endParaRPr lang="en-US"/>
        </a:p>
      </dgm:t>
    </dgm:pt>
    <dgm:pt modelId="{70833BBB-9637-457F-B938-EBBFA5B0284E}" type="parTrans" cxnId="{EEA8E6E7-27CB-4F87-A867-42C108619016}">
      <dgm:prSet/>
      <dgm:spPr/>
      <dgm:t>
        <a:bodyPr/>
        <a:lstStyle/>
        <a:p>
          <a:endParaRPr lang="en-US"/>
        </a:p>
      </dgm:t>
    </dgm:pt>
    <dgm:pt modelId="{197EF97B-D3B3-4D03-9F12-BF29B0233627}" type="sibTrans" cxnId="{EEA8E6E7-27CB-4F87-A867-42C108619016}">
      <dgm:prSet/>
      <dgm:spPr/>
      <dgm:t>
        <a:bodyPr/>
        <a:lstStyle/>
        <a:p>
          <a:endParaRPr lang="en-US"/>
        </a:p>
      </dgm:t>
    </dgm:pt>
    <dgm:pt modelId="{829F24E7-003A-4FD1-953D-EF6225A1F68D}">
      <dgm:prSet/>
      <dgm:spPr/>
      <dgm:t>
        <a:bodyPr/>
        <a:lstStyle/>
        <a:p>
          <a:r>
            <a:rPr lang="fr-FR" b="0" i="0" baseline="0"/>
            <a:t>Prototype et choix techniques</a:t>
          </a:r>
          <a:endParaRPr lang="en-US"/>
        </a:p>
      </dgm:t>
    </dgm:pt>
    <dgm:pt modelId="{A7A3C886-520E-461E-8738-9B2E52CBCBB8}" type="parTrans" cxnId="{FC9FE2D6-5477-436E-A906-BA4FF0E5E1C3}">
      <dgm:prSet/>
      <dgm:spPr/>
      <dgm:t>
        <a:bodyPr/>
        <a:lstStyle/>
        <a:p>
          <a:endParaRPr lang="en-US"/>
        </a:p>
      </dgm:t>
    </dgm:pt>
    <dgm:pt modelId="{028E6EA3-E3FF-4209-8D17-407F350866CB}" type="sibTrans" cxnId="{FC9FE2D6-5477-436E-A906-BA4FF0E5E1C3}">
      <dgm:prSet/>
      <dgm:spPr/>
      <dgm:t>
        <a:bodyPr/>
        <a:lstStyle/>
        <a:p>
          <a:endParaRPr lang="en-US"/>
        </a:p>
      </dgm:t>
    </dgm:pt>
    <dgm:pt modelId="{4E070EB1-6364-41FA-B946-6FDDEF916C42}">
      <dgm:prSet/>
      <dgm:spPr/>
      <dgm:t>
        <a:bodyPr/>
        <a:lstStyle/>
        <a:p>
          <a:r>
            <a:rPr lang="fr-FR" b="0" i="0" baseline="0"/>
            <a:t>Ergonomie, maintenance et formation</a:t>
          </a:r>
          <a:endParaRPr lang="en-US"/>
        </a:p>
      </dgm:t>
    </dgm:pt>
    <dgm:pt modelId="{DBC994FD-4D35-4498-8DD7-88B7D5B58620}" type="parTrans" cxnId="{CA002118-AD39-4464-92B5-3D9926188294}">
      <dgm:prSet/>
      <dgm:spPr/>
      <dgm:t>
        <a:bodyPr/>
        <a:lstStyle/>
        <a:p>
          <a:endParaRPr lang="en-US"/>
        </a:p>
      </dgm:t>
    </dgm:pt>
    <dgm:pt modelId="{67D2D3A9-A888-4FE6-B2D6-3EC6A65AD3A2}" type="sibTrans" cxnId="{CA002118-AD39-4464-92B5-3D9926188294}">
      <dgm:prSet/>
      <dgm:spPr/>
      <dgm:t>
        <a:bodyPr/>
        <a:lstStyle/>
        <a:p>
          <a:endParaRPr lang="en-US"/>
        </a:p>
      </dgm:t>
    </dgm:pt>
    <dgm:pt modelId="{8AC29131-6C05-4DE0-AAED-BD1A8BB65BD7}" type="pres">
      <dgm:prSet presAssocID="{72905439-FD8F-48E0-A9E1-AE8BF0B1BEDC}" presName="Name0" presStyleCnt="0">
        <dgm:presLayoutVars>
          <dgm:chMax val="7"/>
          <dgm:chPref val="7"/>
          <dgm:dir/>
        </dgm:presLayoutVars>
      </dgm:prSet>
      <dgm:spPr/>
    </dgm:pt>
    <dgm:pt modelId="{D825A2E1-227F-4346-892A-EFE4B7A72E26}" type="pres">
      <dgm:prSet presAssocID="{72905439-FD8F-48E0-A9E1-AE8BF0B1BEDC}" presName="Name1" presStyleCnt="0"/>
      <dgm:spPr/>
    </dgm:pt>
    <dgm:pt modelId="{513D7067-033B-4C1A-B2BA-9C6911D07AD2}" type="pres">
      <dgm:prSet presAssocID="{72905439-FD8F-48E0-A9E1-AE8BF0B1BEDC}" presName="cycle" presStyleCnt="0"/>
      <dgm:spPr/>
    </dgm:pt>
    <dgm:pt modelId="{E9ED441B-3CF6-45CE-BE69-8BA35B0EBE0A}" type="pres">
      <dgm:prSet presAssocID="{72905439-FD8F-48E0-A9E1-AE8BF0B1BEDC}" presName="srcNode" presStyleLbl="node1" presStyleIdx="0" presStyleCnt="6"/>
      <dgm:spPr/>
    </dgm:pt>
    <dgm:pt modelId="{AA99A0F6-B3E9-44A2-AF74-11AE4B30EEA3}" type="pres">
      <dgm:prSet presAssocID="{72905439-FD8F-48E0-A9E1-AE8BF0B1BEDC}" presName="conn" presStyleLbl="parChTrans1D2" presStyleIdx="0" presStyleCnt="1"/>
      <dgm:spPr/>
    </dgm:pt>
    <dgm:pt modelId="{952F83D5-39E1-4003-84E1-57EEA0A01BE9}" type="pres">
      <dgm:prSet presAssocID="{72905439-FD8F-48E0-A9E1-AE8BF0B1BEDC}" presName="extraNode" presStyleLbl="node1" presStyleIdx="0" presStyleCnt="6"/>
      <dgm:spPr/>
    </dgm:pt>
    <dgm:pt modelId="{C5F4A72B-633B-44BD-9763-EE0508F9C592}" type="pres">
      <dgm:prSet presAssocID="{72905439-FD8F-48E0-A9E1-AE8BF0B1BEDC}" presName="dstNode" presStyleLbl="node1" presStyleIdx="0" presStyleCnt="6"/>
      <dgm:spPr/>
    </dgm:pt>
    <dgm:pt modelId="{B6BD74EB-CC57-4C34-BD2F-B4BFB55B5618}" type="pres">
      <dgm:prSet presAssocID="{AACC6AC0-37F3-4B5A-A122-5C47D89DD729}" presName="text_1" presStyleLbl="node1" presStyleIdx="0" presStyleCnt="6">
        <dgm:presLayoutVars>
          <dgm:bulletEnabled val="1"/>
        </dgm:presLayoutVars>
      </dgm:prSet>
      <dgm:spPr/>
    </dgm:pt>
    <dgm:pt modelId="{929DEA6C-131A-458B-A676-C22FEB12939E}" type="pres">
      <dgm:prSet presAssocID="{AACC6AC0-37F3-4B5A-A122-5C47D89DD729}" presName="accent_1" presStyleCnt="0"/>
      <dgm:spPr/>
    </dgm:pt>
    <dgm:pt modelId="{22427805-C9AC-40F4-870A-481A887FD2DB}" type="pres">
      <dgm:prSet presAssocID="{AACC6AC0-37F3-4B5A-A122-5C47D89DD729}" presName="accentRepeatNode" presStyleLbl="solidFgAcc1" presStyleIdx="0" presStyleCnt="6"/>
      <dgm:spPr/>
    </dgm:pt>
    <dgm:pt modelId="{4C3B1ABC-8843-44D0-A858-3E089E591933}" type="pres">
      <dgm:prSet presAssocID="{964C808A-B579-443F-A5F7-A9A45D491AAA}" presName="text_2" presStyleLbl="node1" presStyleIdx="1" presStyleCnt="6">
        <dgm:presLayoutVars>
          <dgm:bulletEnabled val="1"/>
        </dgm:presLayoutVars>
      </dgm:prSet>
      <dgm:spPr/>
    </dgm:pt>
    <dgm:pt modelId="{4DEFD732-D0E2-47CF-831E-7CF4C39BB164}" type="pres">
      <dgm:prSet presAssocID="{964C808A-B579-443F-A5F7-A9A45D491AAA}" presName="accent_2" presStyleCnt="0"/>
      <dgm:spPr/>
    </dgm:pt>
    <dgm:pt modelId="{8CC340CE-113B-49AE-BD76-9B799E7EFDDE}" type="pres">
      <dgm:prSet presAssocID="{964C808A-B579-443F-A5F7-A9A45D491AAA}" presName="accentRepeatNode" presStyleLbl="solidFgAcc1" presStyleIdx="1" presStyleCnt="6"/>
      <dgm:spPr/>
    </dgm:pt>
    <dgm:pt modelId="{B7F61462-ABE1-404B-ABEC-B3A7938064CE}" type="pres">
      <dgm:prSet presAssocID="{ED621639-F6FA-4625-B6B9-31ACE673B67D}" presName="text_3" presStyleLbl="node1" presStyleIdx="2" presStyleCnt="6">
        <dgm:presLayoutVars>
          <dgm:bulletEnabled val="1"/>
        </dgm:presLayoutVars>
      </dgm:prSet>
      <dgm:spPr/>
    </dgm:pt>
    <dgm:pt modelId="{8E641A5F-6C40-4A75-8D84-F8F682E14185}" type="pres">
      <dgm:prSet presAssocID="{ED621639-F6FA-4625-B6B9-31ACE673B67D}" presName="accent_3" presStyleCnt="0"/>
      <dgm:spPr/>
    </dgm:pt>
    <dgm:pt modelId="{5AB47568-1511-4DA3-B69D-ABB76EF69695}" type="pres">
      <dgm:prSet presAssocID="{ED621639-F6FA-4625-B6B9-31ACE673B67D}" presName="accentRepeatNode" presStyleLbl="solidFgAcc1" presStyleIdx="2" presStyleCnt="6"/>
      <dgm:spPr/>
    </dgm:pt>
    <dgm:pt modelId="{93FA96B2-3691-46F5-A442-031D1FB18A57}" type="pres">
      <dgm:prSet presAssocID="{D3F98A61-50D2-4AEC-B597-BA91F8709EEF}" presName="text_4" presStyleLbl="node1" presStyleIdx="3" presStyleCnt="6">
        <dgm:presLayoutVars>
          <dgm:bulletEnabled val="1"/>
        </dgm:presLayoutVars>
      </dgm:prSet>
      <dgm:spPr/>
    </dgm:pt>
    <dgm:pt modelId="{16FE4D41-725F-4ED9-B5A2-0579555DAA0C}" type="pres">
      <dgm:prSet presAssocID="{D3F98A61-50D2-4AEC-B597-BA91F8709EEF}" presName="accent_4" presStyleCnt="0"/>
      <dgm:spPr/>
    </dgm:pt>
    <dgm:pt modelId="{EB5905F8-136B-4F33-B0A1-62986916E75E}" type="pres">
      <dgm:prSet presAssocID="{D3F98A61-50D2-4AEC-B597-BA91F8709EEF}" presName="accentRepeatNode" presStyleLbl="solidFgAcc1" presStyleIdx="3" presStyleCnt="6"/>
      <dgm:spPr/>
    </dgm:pt>
    <dgm:pt modelId="{AC2F663D-00ED-46BF-BB49-02B0B450D1D0}" type="pres">
      <dgm:prSet presAssocID="{829F24E7-003A-4FD1-953D-EF6225A1F68D}" presName="text_5" presStyleLbl="node1" presStyleIdx="4" presStyleCnt="6">
        <dgm:presLayoutVars>
          <dgm:bulletEnabled val="1"/>
        </dgm:presLayoutVars>
      </dgm:prSet>
      <dgm:spPr/>
    </dgm:pt>
    <dgm:pt modelId="{796EBE71-05D9-41CA-BF9E-9D91F73E6CF4}" type="pres">
      <dgm:prSet presAssocID="{829F24E7-003A-4FD1-953D-EF6225A1F68D}" presName="accent_5" presStyleCnt="0"/>
      <dgm:spPr/>
    </dgm:pt>
    <dgm:pt modelId="{7E68DFDE-C617-4F7A-B872-B03B4E990F44}" type="pres">
      <dgm:prSet presAssocID="{829F24E7-003A-4FD1-953D-EF6225A1F68D}" presName="accentRepeatNode" presStyleLbl="solidFgAcc1" presStyleIdx="4" presStyleCnt="6"/>
      <dgm:spPr/>
    </dgm:pt>
    <dgm:pt modelId="{0234B276-D3F1-43AD-B042-C767D8ABBF73}" type="pres">
      <dgm:prSet presAssocID="{4E070EB1-6364-41FA-B946-6FDDEF916C42}" presName="text_6" presStyleLbl="node1" presStyleIdx="5" presStyleCnt="6">
        <dgm:presLayoutVars>
          <dgm:bulletEnabled val="1"/>
        </dgm:presLayoutVars>
      </dgm:prSet>
      <dgm:spPr/>
    </dgm:pt>
    <dgm:pt modelId="{7A8FA0C0-84DE-4E2B-B911-424381F8D04E}" type="pres">
      <dgm:prSet presAssocID="{4E070EB1-6364-41FA-B946-6FDDEF916C42}" presName="accent_6" presStyleCnt="0"/>
      <dgm:spPr/>
    </dgm:pt>
    <dgm:pt modelId="{21DBBEC1-76ED-4035-B0FE-B6495C88F64D}" type="pres">
      <dgm:prSet presAssocID="{4E070EB1-6364-41FA-B946-6FDDEF916C42}" presName="accentRepeatNode" presStyleLbl="solidFgAcc1" presStyleIdx="5" presStyleCnt="6"/>
      <dgm:spPr/>
    </dgm:pt>
  </dgm:ptLst>
  <dgm:cxnLst>
    <dgm:cxn modelId="{4E094904-6304-4ADB-94A4-637B4A01D6CD}" srcId="{72905439-FD8F-48E0-A9E1-AE8BF0B1BEDC}" destId="{ED621639-F6FA-4625-B6B9-31ACE673B67D}" srcOrd="2" destOrd="0" parTransId="{B5E23379-A4D5-4A41-97A6-561FA9D8BD1E}" sibTransId="{6D6944B3-D018-43F9-AB0A-263E99E0B4C0}"/>
    <dgm:cxn modelId="{CA002118-AD39-4464-92B5-3D9926188294}" srcId="{72905439-FD8F-48E0-A9E1-AE8BF0B1BEDC}" destId="{4E070EB1-6364-41FA-B946-6FDDEF916C42}" srcOrd="5" destOrd="0" parTransId="{DBC994FD-4D35-4498-8DD7-88B7D5B58620}" sibTransId="{67D2D3A9-A888-4FE6-B2D6-3EC6A65AD3A2}"/>
    <dgm:cxn modelId="{B40DAE27-5064-47A7-9EA9-F72B85AE0252}" srcId="{72905439-FD8F-48E0-A9E1-AE8BF0B1BEDC}" destId="{AACC6AC0-37F3-4B5A-A122-5C47D89DD729}" srcOrd="0" destOrd="0" parTransId="{443A7656-E10B-4BD8-8491-9F64C2A54954}" sibTransId="{3CA1F383-0731-4030-A81D-DB3820ED409C}"/>
    <dgm:cxn modelId="{82DF6967-53D7-4A49-9ECE-38933D3E0484}" type="presOf" srcId="{4E070EB1-6364-41FA-B946-6FDDEF916C42}" destId="{0234B276-D3F1-43AD-B042-C767D8ABBF73}" srcOrd="0" destOrd="0" presId="urn:microsoft.com/office/officeart/2008/layout/VerticalCurvedList"/>
    <dgm:cxn modelId="{AA55F66B-C518-43AB-91A5-017B6F78E9B9}" type="presOf" srcId="{964C808A-B579-443F-A5F7-A9A45D491AAA}" destId="{4C3B1ABC-8843-44D0-A858-3E089E591933}" srcOrd="0" destOrd="0" presId="urn:microsoft.com/office/officeart/2008/layout/VerticalCurvedList"/>
    <dgm:cxn modelId="{7CB30775-3686-4255-8DEB-5CAB0BD4F406}" type="presOf" srcId="{AACC6AC0-37F3-4B5A-A122-5C47D89DD729}" destId="{B6BD74EB-CC57-4C34-BD2F-B4BFB55B5618}" srcOrd="0" destOrd="0" presId="urn:microsoft.com/office/officeart/2008/layout/VerticalCurvedList"/>
    <dgm:cxn modelId="{7E223F87-5D0F-479B-A182-D0C582143756}" type="presOf" srcId="{ED621639-F6FA-4625-B6B9-31ACE673B67D}" destId="{B7F61462-ABE1-404B-ABEC-B3A7938064CE}" srcOrd="0" destOrd="0" presId="urn:microsoft.com/office/officeart/2008/layout/VerticalCurvedList"/>
    <dgm:cxn modelId="{BAFBAE8E-AA80-43EE-9536-8B3F89CABFDD}" type="presOf" srcId="{829F24E7-003A-4FD1-953D-EF6225A1F68D}" destId="{AC2F663D-00ED-46BF-BB49-02B0B450D1D0}" srcOrd="0" destOrd="0" presId="urn:microsoft.com/office/officeart/2008/layout/VerticalCurvedList"/>
    <dgm:cxn modelId="{F0459EAA-7972-4D99-92DE-212E1A560489}" srcId="{72905439-FD8F-48E0-A9E1-AE8BF0B1BEDC}" destId="{964C808A-B579-443F-A5F7-A9A45D491AAA}" srcOrd="1" destOrd="0" parTransId="{3DCEBDC5-CAA0-4E2F-B52A-25F2C0B6C637}" sibTransId="{8BF2977D-A982-4F47-A546-91DCB0FA7778}"/>
    <dgm:cxn modelId="{FC9FE2D6-5477-436E-A906-BA4FF0E5E1C3}" srcId="{72905439-FD8F-48E0-A9E1-AE8BF0B1BEDC}" destId="{829F24E7-003A-4FD1-953D-EF6225A1F68D}" srcOrd="4" destOrd="0" parTransId="{A7A3C886-520E-461E-8738-9B2E52CBCBB8}" sibTransId="{028E6EA3-E3FF-4209-8D17-407F350866CB}"/>
    <dgm:cxn modelId="{01F549E6-C1B7-4EE5-A746-6634CDB8AC4A}" type="presOf" srcId="{D3F98A61-50D2-4AEC-B597-BA91F8709EEF}" destId="{93FA96B2-3691-46F5-A442-031D1FB18A57}" srcOrd="0" destOrd="0" presId="urn:microsoft.com/office/officeart/2008/layout/VerticalCurvedList"/>
    <dgm:cxn modelId="{EEA8E6E7-27CB-4F87-A867-42C108619016}" srcId="{72905439-FD8F-48E0-A9E1-AE8BF0B1BEDC}" destId="{D3F98A61-50D2-4AEC-B597-BA91F8709EEF}" srcOrd="3" destOrd="0" parTransId="{70833BBB-9637-457F-B938-EBBFA5B0284E}" sibTransId="{197EF97B-D3B3-4D03-9F12-BF29B0233627}"/>
    <dgm:cxn modelId="{E65C4BED-6112-4027-9E4F-DD0338B15E06}" type="presOf" srcId="{3CA1F383-0731-4030-A81D-DB3820ED409C}" destId="{AA99A0F6-B3E9-44A2-AF74-11AE4B30EEA3}" srcOrd="0" destOrd="0" presId="urn:microsoft.com/office/officeart/2008/layout/VerticalCurvedList"/>
    <dgm:cxn modelId="{7504D6F2-7B31-4DDA-92E1-5D8D7167AA03}" type="presOf" srcId="{72905439-FD8F-48E0-A9E1-AE8BF0B1BEDC}" destId="{8AC29131-6C05-4DE0-AAED-BD1A8BB65BD7}" srcOrd="0" destOrd="0" presId="urn:microsoft.com/office/officeart/2008/layout/VerticalCurvedList"/>
    <dgm:cxn modelId="{7DCB1FB6-984B-4513-991D-FC34A2083365}" type="presParOf" srcId="{8AC29131-6C05-4DE0-AAED-BD1A8BB65BD7}" destId="{D825A2E1-227F-4346-892A-EFE4B7A72E26}" srcOrd="0" destOrd="0" presId="urn:microsoft.com/office/officeart/2008/layout/VerticalCurvedList"/>
    <dgm:cxn modelId="{C7B50A19-9D0E-4621-9F92-76ED74B09836}" type="presParOf" srcId="{D825A2E1-227F-4346-892A-EFE4B7A72E26}" destId="{513D7067-033B-4C1A-B2BA-9C6911D07AD2}" srcOrd="0" destOrd="0" presId="urn:microsoft.com/office/officeart/2008/layout/VerticalCurvedList"/>
    <dgm:cxn modelId="{08DF99AE-4685-4A58-8991-CA13F42032A1}" type="presParOf" srcId="{513D7067-033B-4C1A-B2BA-9C6911D07AD2}" destId="{E9ED441B-3CF6-45CE-BE69-8BA35B0EBE0A}" srcOrd="0" destOrd="0" presId="urn:microsoft.com/office/officeart/2008/layout/VerticalCurvedList"/>
    <dgm:cxn modelId="{53015E5B-4CDF-4C91-B112-FECA811693FE}" type="presParOf" srcId="{513D7067-033B-4C1A-B2BA-9C6911D07AD2}" destId="{AA99A0F6-B3E9-44A2-AF74-11AE4B30EEA3}" srcOrd="1" destOrd="0" presId="urn:microsoft.com/office/officeart/2008/layout/VerticalCurvedList"/>
    <dgm:cxn modelId="{95A49BEF-CF6D-4B89-8873-47FA2F0BC4E6}" type="presParOf" srcId="{513D7067-033B-4C1A-B2BA-9C6911D07AD2}" destId="{952F83D5-39E1-4003-84E1-57EEA0A01BE9}" srcOrd="2" destOrd="0" presId="urn:microsoft.com/office/officeart/2008/layout/VerticalCurvedList"/>
    <dgm:cxn modelId="{A0720EC8-E1CB-48A7-BE11-5ABF621E828A}" type="presParOf" srcId="{513D7067-033B-4C1A-B2BA-9C6911D07AD2}" destId="{C5F4A72B-633B-44BD-9763-EE0508F9C592}" srcOrd="3" destOrd="0" presId="urn:microsoft.com/office/officeart/2008/layout/VerticalCurvedList"/>
    <dgm:cxn modelId="{01C3841D-766C-4C03-BA33-5F7B1462B18E}" type="presParOf" srcId="{D825A2E1-227F-4346-892A-EFE4B7A72E26}" destId="{B6BD74EB-CC57-4C34-BD2F-B4BFB55B5618}" srcOrd="1" destOrd="0" presId="urn:microsoft.com/office/officeart/2008/layout/VerticalCurvedList"/>
    <dgm:cxn modelId="{73B3785B-D588-4EE4-9A3C-013A654B6352}" type="presParOf" srcId="{D825A2E1-227F-4346-892A-EFE4B7A72E26}" destId="{929DEA6C-131A-458B-A676-C22FEB12939E}" srcOrd="2" destOrd="0" presId="urn:microsoft.com/office/officeart/2008/layout/VerticalCurvedList"/>
    <dgm:cxn modelId="{C031A927-E5AF-4AC0-8B55-B055ADD8F920}" type="presParOf" srcId="{929DEA6C-131A-458B-A676-C22FEB12939E}" destId="{22427805-C9AC-40F4-870A-481A887FD2DB}" srcOrd="0" destOrd="0" presId="urn:microsoft.com/office/officeart/2008/layout/VerticalCurvedList"/>
    <dgm:cxn modelId="{41D33948-0905-41A6-AA4B-D6A106134AC6}" type="presParOf" srcId="{D825A2E1-227F-4346-892A-EFE4B7A72E26}" destId="{4C3B1ABC-8843-44D0-A858-3E089E591933}" srcOrd="3" destOrd="0" presId="urn:microsoft.com/office/officeart/2008/layout/VerticalCurvedList"/>
    <dgm:cxn modelId="{8971540B-005A-478D-9D06-27CA2420666B}" type="presParOf" srcId="{D825A2E1-227F-4346-892A-EFE4B7A72E26}" destId="{4DEFD732-D0E2-47CF-831E-7CF4C39BB164}" srcOrd="4" destOrd="0" presId="urn:microsoft.com/office/officeart/2008/layout/VerticalCurvedList"/>
    <dgm:cxn modelId="{A3463B7C-F8BE-4547-9707-3E046ECDF820}" type="presParOf" srcId="{4DEFD732-D0E2-47CF-831E-7CF4C39BB164}" destId="{8CC340CE-113B-49AE-BD76-9B799E7EFDDE}" srcOrd="0" destOrd="0" presId="urn:microsoft.com/office/officeart/2008/layout/VerticalCurvedList"/>
    <dgm:cxn modelId="{E2FE09A6-1865-4728-BA2D-77AB33FEC63C}" type="presParOf" srcId="{D825A2E1-227F-4346-892A-EFE4B7A72E26}" destId="{B7F61462-ABE1-404B-ABEC-B3A7938064CE}" srcOrd="5" destOrd="0" presId="urn:microsoft.com/office/officeart/2008/layout/VerticalCurvedList"/>
    <dgm:cxn modelId="{598B752A-25E9-4A10-BB8A-807A1496110A}" type="presParOf" srcId="{D825A2E1-227F-4346-892A-EFE4B7A72E26}" destId="{8E641A5F-6C40-4A75-8D84-F8F682E14185}" srcOrd="6" destOrd="0" presId="urn:microsoft.com/office/officeart/2008/layout/VerticalCurvedList"/>
    <dgm:cxn modelId="{AC6DE04E-C84C-4ADB-91F1-68C3035984EC}" type="presParOf" srcId="{8E641A5F-6C40-4A75-8D84-F8F682E14185}" destId="{5AB47568-1511-4DA3-B69D-ABB76EF69695}" srcOrd="0" destOrd="0" presId="urn:microsoft.com/office/officeart/2008/layout/VerticalCurvedList"/>
    <dgm:cxn modelId="{86DC5481-A106-41A7-B760-E1E57BA7FBE7}" type="presParOf" srcId="{D825A2E1-227F-4346-892A-EFE4B7A72E26}" destId="{93FA96B2-3691-46F5-A442-031D1FB18A57}" srcOrd="7" destOrd="0" presId="urn:microsoft.com/office/officeart/2008/layout/VerticalCurvedList"/>
    <dgm:cxn modelId="{38845162-4C16-4E10-A7D3-444439E840CA}" type="presParOf" srcId="{D825A2E1-227F-4346-892A-EFE4B7A72E26}" destId="{16FE4D41-725F-4ED9-B5A2-0579555DAA0C}" srcOrd="8" destOrd="0" presId="urn:microsoft.com/office/officeart/2008/layout/VerticalCurvedList"/>
    <dgm:cxn modelId="{3D03F84C-1F4E-4855-B1D7-A7EA98CFC45A}" type="presParOf" srcId="{16FE4D41-725F-4ED9-B5A2-0579555DAA0C}" destId="{EB5905F8-136B-4F33-B0A1-62986916E75E}" srcOrd="0" destOrd="0" presId="urn:microsoft.com/office/officeart/2008/layout/VerticalCurvedList"/>
    <dgm:cxn modelId="{F4F2BEA9-AA69-48EB-9B2C-0E8B4A11B8DE}" type="presParOf" srcId="{D825A2E1-227F-4346-892A-EFE4B7A72E26}" destId="{AC2F663D-00ED-46BF-BB49-02B0B450D1D0}" srcOrd="9" destOrd="0" presId="urn:microsoft.com/office/officeart/2008/layout/VerticalCurvedList"/>
    <dgm:cxn modelId="{9D6389F5-DAAF-4419-895B-CB404BF03BD5}" type="presParOf" srcId="{D825A2E1-227F-4346-892A-EFE4B7A72E26}" destId="{796EBE71-05D9-41CA-BF9E-9D91F73E6CF4}" srcOrd="10" destOrd="0" presId="urn:microsoft.com/office/officeart/2008/layout/VerticalCurvedList"/>
    <dgm:cxn modelId="{7992D902-3170-43F2-98A7-8965E8EC671E}" type="presParOf" srcId="{796EBE71-05D9-41CA-BF9E-9D91F73E6CF4}" destId="{7E68DFDE-C617-4F7A-B872-B03B4E990F44}" srcOrd="0" destOrd="0" presId="urn:microsoft.com/office/officeart/2008/layout/VerticalCurvedList"/>
    <dgm:cxn modelId="{C3A182B7-4E56-4675-AFF7-6377D0A94C2D}" type="presParOf" srcId="{D825A2E1-227F-4346-892A-EFE4B7A72E26}" destId="{0234B276-D3F1-43AD-B042-C767D8ABBF73}" srcOrd="11" destOrd="0" presId="urn:microsoft.com/office/officeart/2008/layout/VerticalCurvedList"/>
    <dgm:cxn modelId="{4A29AE90-6825-4D35-AA13-DFA7504593CA}" type="presParOf" srcId="{D825A2E1-227F-4346-892A-EFE4B7A72E26}" destId="{7A8FA0C0-84DE-4E2B-B911-424381F8D04E}" srcOrd="12" destOrd="0" presId="urn:microsoft.com/office/officeart/2008/layout/VerticalCurvedList"/>
    <dgm:cxn modelId="{30C05C2B-A6E9-443B-B42D-9E9462CD0004}" type="presParOf" srcId="{7A8FA0C0-84DE-4E2B-B911-424381F8D04E}" destId="{21DBBEC1-76ED-4035-B0FE-B6495C88F64D}"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89DC31-7DD5-46DC-9AD9-68EDD1350C1F}" type="doc">
      <dgm:prSet loTypeId="urn:microsoft.com/office/officeart/2005/8/layout/chevron1" loCatId="process" qsTypeId="urn:microsoft.com/office/officeart/2005/8/quickstyle/simple1" qsCatId="simple" csTypeId="urn:microsoft.com/office/officeart/2005/8/colors/accent3_1" csCatId="accent3" phldr="1"/>
      <dgm:spPr/>
    </dgm:pt>
    <dgm:pt modelId="{E56D5DF6-1992-47F1-913A-620A3A46A565}">
      <dgm:prSet phldrT="[Texte]"/>
      <dgm:spPr/>
      <dgm:t>
        <a:bodyPr/>
        <a:lstStyle/>
        <a:p>
          <a:r>
            <a:rPr lang="fr-FR" b="0">
              <a:ea typeface="Meiryo"/>
            </a:rPr>
            <a:t>Intégration complète dans la chaine de production</a:t>
          </a:r>
          <a:endParaRPr lang="fr-FR"/>
        </a:p>
      </dgm:t>
    </dgm:pt>
    <dgm:pt modelId="{BED74C71-D8AC-44C3-80AF-17F03A69714C}" type="parTrans" cxnId="{A054EB09-766B-4CF5-A74A-7CBF5E9BC137}">
      <dgm:prSet/>
      <dgm:spPr/>
      <dgm:t>
        <a:bodyPr/>
        <a:lstStyle/>
        <a:p>
          <a:endParaRPr lang="fr-FR"/>
        </a:p>
      </dgm:t>
    </dgm:pt>
    <dgm:pt modelId="{FF1BFB9E-A12C-4F94-A9F5-C0FA2AAB6354}" type="sibTrans" cxnId="{A054EB09-766B-4CF5-A74A-7CBF5E9BC137}">
      <dgm:prSet/>
      <dgm:spPr/>
      <dgm:t>
        <a:bodyPr/>
        <a:lstStyle/>
        <a:p>
          <a:endParaRPr lang="fr-FR"/>
        </a:p>
      </dgm:t>
    </dgm:pt>
    <dgm:pt modelId="{51EC004B-F7D5-4B13-B47C-3131EF2A60D8}">
      <dgm:prSet phldrT="[Texte]"/>
      <dgm:spPr/>
      <dgm:t>
        <a:bodyPr/>
        <a:lstStyle/>
        <a:p>
          <a:r>
            <a:rPr lang="fr-FR" b="0">
              <a:ea typeface="Meiryo"/>
            </a:rPr>
            <a:t>Suppression du bras robotique </a:t>
          </a:r>
          <a:endParaRPr lang="fr-FR"/>
        </a:p>
      </dgm:t>
    </dgm:pt>
    <dgm:pt modelId="{4B2CA150-2235-4EDC-93E8-F303CE7321C2}" type="parTrans" cxnId="{E4CD43AE-EFE5-492B-A356-CE6C93A2F3C9}">
      <dgm:prSet/>
      <dgm:spPr/>
      <dgm:t>
        <a:bodyPr/>
        <a:lstStyle/>
        <a:p>
          <a:endParaRPr lang="fr-FR"/>
        </a:p>
      </dgm:t>
    </dgm:pt>
    <dgm:pt modelId="{4A9C8C77-37DD-427D-8839-CCC1F6078183}" type="sibTrans" cxnId="{E4CD43AE-EFE5-492B-A356-CE6C93A2F3C9}">
      <dgm:prSet/>
      <dgm:spPr/>
      <dgm:t>
        <a:bodyPr/>
        <a:lstStyle/>
        <a:p>
          <a:endParaRPr lang="fr-FR"/>
        </a:p>
      </dgm:t>
    </dgm:pt>
    <dgm:pt modelId="{91A462A3-A562-419F-852E-5E073D97EC14}">
      <dgm:prSet phldrT="[Texte]"/>
      <dgm:spPr/>
      <dgm:t>
        <a:bodyPr/>
        <a:lstStyle/>
        <a:p>
          <a:r>
            <a:rPr lang="fr-FR"/>
            <a:t>Encollage de la base du capot au lieu du capot</a:t>
          </a:r>
        </a:p>
      </dgm:t>
    </dgm:pt>
    <dgm:pt modelId="{12DF632C-958F-4C2C-9107-9B02A046C2D0}" type="parTrans" cxnId="{8A5ACCDA-394F-4D67-96C5-40487D3EBC6B}">
      <dgm:prSet/>
      <dgm:spPr/>
      <dgm:t>
        <a:bodyPr/>
        <a:lstStyle/>
        <a:p>
          <a:endParaRPr lang="fr-FR"/>
        </a:p>
      </dgm:t>
    </dgm:pt>
    <dgm:pt modelId="{21909EED-0D28-4487-8820-06B3CE576448}" type="sibTrans" cxnId="{8A5ACCDA-394F-4D67-96C5-40487D3EBC6B}">
      <dgm:prSet/>
      <dgm:spPr/>
      <dgm:t>
        <a:bodyPr/>
        <a:lstStyle/>
        <a:p>
          <a:endParaRPr lang="fr-FR"/>
        </a:p>
      </dgm:t>
    </dgm:pt>
    <dgm:pt modelId="{942D380D-F313-4DE8-88AD-D2E5F81F19A2}">
      <dgm:prSet phldrT="[Texte]"/>
      <dgm:spPr/>
      <dgm:t>
        <a:bodyPr/>
        <a:lstStyle/>
        <a:p>
          <a:r>
            <a:rPr lang="fr-FR"/>
            <a:t>Diminution du temps de production </a:t>
          </a:r>
        </a:p>
      </dgm:t>
    </dgm:pt>
    <dgm:pt modelId="{161E00A9-DBF2-429D-A9D2-F71C9923A5B5}" type="parTrans" cxnId="{532AFD50-383A-484C-B29F-87A912862436}">
      <dgm:prSet/>
      <dgm:spPr/>
    </dgm:pt>
    <dgm:pt modelId="{0D446DBB-3C05-403B-AE9A-49D2B5546D5E}" type="sibTrans" cxnId="{532AFD50-383A-484C-B29F-87A912862436}">
      <dgm:prSet/>
      <dgm:spPr/>
    </dgm:pt>
    <dgm:pt modelId="{3529A8B3-4D78-4D67-A8C3-CB2ABDD78985}" type="pres">
      <dgm:prSet presAssocID="{9C89DC31-7DD5-46DC-9AD9-68EDD1350C1F}" presName="Name0" presStyleCnt="0">
        <dgm:presLayoutVars>
          <dgm:dir/>
          <dgm:animLvl val="lvl"/>
          <dgm:resizeHandles val="exact"/>
        </dgm:presLayoutVars>
      </dgm:prSet>
      <dgm:spPr/>
    </dgm:pt>
    <dgm:pt modelId="{92F92BBC-8E60-4081-AA0C-E8A6E5867F45}" type="pres">
      <dgm:prSet presAssocID="{E56D5DF6-1992-47F1-913A-620A3A46A565}" presName="parTxOnly" presStyleLbl="node1" presStyleIdx="0" presStyleCnt="4">
        <dgm:presLayoutVars>
          <dgm:chMax val="0"/>
          <dgm:chPref val="0"/>
          <dgm:bulletEnabled val="1"/>
        </dgm:presLayoutVars>
      </dgm:prSet>
      <dgm:spPr/>
    </dgm:pt>
    <dgm:pt modelId="{44EC9837-2100-4D0F-ABC8-25B3E243DFA0}" type="pres">
      <dgm:prSet presAssocID="{FF1BFB9E-A12C-4F94-A9F5-C0FA2AAB6354}" presName="parTxOnlySpace" presStyleCnt="0"/>
      <dgm:spPr/>
    </dgm:pt>
    <dgm:pt modelId="{67908975-390A-4562-B84B-535073636191}" type="pres">
      <dgm:prSet presAssocID="{51EC004B-F7D5-4B13-B47C-3131EF2A60D8}" presName="parTxOnly" presStyleLbl="node1" presStyleIdx="1" presStyleCnt="4">
        <dgm:presLayoutVars>
          <dgm:chMax val="0"/>
          <dgm:chPref val="0"/>
          <dgm:bulletEnabled val="1"/>
        </dgm:presLayoutVars>
      </dgm:prSet>
      <dgm:spPr/>
    </dgm:pt>
    <dgm:pt modelId="{F21C2640-49CD-450F-90A7-40F70D9C997B}" type="pres">
      <dgm:prSet presAssocID="{4A9C8C77-37DD-427D-8839-CCC1F6078183}" presName="parTxOnlySpace" presStyleCnt="0"/>
      <dgm:spPr/>
    </dgm:pt>
    <dgm:pt modelId="{7E1CE5BD-3318-4A2E-8D00-B63C7AE24A4C}" type="pres">
      <dgm:prSet presAssocID="{91A462A3-A562-419F-852E-5E073D97EC14}" presName="parTxOnly" presStyleLbl="node1" presStyleIdx="2" presStyleCnt="4">
        <dgm:presLayoutVars>
          <dgm:chMax val="0"/>
          <dgm:chPref val="0"/>
          <dgm:bulletEnabled val="1"/>
        </dgm:presLayoutVars>
      </dgm:prSet>
      <dgm:spPr/>
    </dgm:pt>
    <dgm:pt modelId="{D5945D71-320C-4943-9B47-E01BACA296C1}" type="pres">
      <dgm:prSet presAssocID="{21909EED-0D28-4487-8820-06B3CE576448}" presName="parTxOnlySpace" presStyleCnt="0"/>
      <dgm:spPr/>
    </dgm:pt>
    <dgm:pt modelId="{3F1FCA3A-34A8-40D6-B8C3-156A1E6B32D2}" type="pres">
      <dgm:prSet presAssocID="{942D380D-F313-4DE8-88AD-D2E5F81F19A2}" presName="parTxOnly" presStyleLbl="node1" presStyleIdx="3" presStyleCnt="4">
        <dgm:presLayoutVars>
          <dgm:chMax val="0"/>
          <dgm:chPref val="0"/>
          <dgm:bulletEnabled val="1"/>
        </dgm:presLayoutVars>
      </dgm:prSet>
      <dgm:spPr/>
    </dgm:pt>
  </dgm:ptLst>
  <dgm:cxnLst>
    <dgm:cxn modelId="{A054EB09-766B-4CF5-A74A-7CBF5E9BC137}" srcId="{9C89DC31-7DD5-46DC-9AD9-68EDD1350C1F}" destId="{E56D5DF6-1992-47F1-913A-620A3A46A565}" srcOrd="0" destOrd="0" parTransId="{BED74C71-D8AC-44C3-80AF-17F03A69714C}" sibTransId="{FF1BFB9E-A12C-4F94-A9F5-C0FA2AAB6354}"/>
    <dgm:cxn modelId="{CF8A6D0D-7BA9-498C-939D-819925323B07}" type="presOf" srcId="{91A462A3-A562-419F-852E-5E073D97EC14}" destId="{7E1CE5BD-3318-4A2E-8D00-B63C7AE24A4C}" srcOrd="0" destOrd="0" presId="urn:microsoft.com/office/officeart/2005/8/layout/chevron1"/>
    <dgm:cxn modelId="{E70F3C67-A349-418C-9838-9BCB551F9DED}" type="presOf" srcId="{9C89DC31-7DD5-46DC-9AD9-68EDD1350C1F}" destId="{3529A8B3-4D78-4D67-A8C3-CB2ABDD78985}" srcOrd="0" destOrd="0" presId="urn:microsoft.com/office/officeart/2005/8/layout/chevron1"/>
    <dgm:cxn modelId="{532AFD50-383A-484C-B29F-87A912862436}" srcId="{9C89DC31-7DD5-46DC-9AD9-68EDD1350C1F}" destId="{942D380D-F313-4DE8-88AD-D2E5F81F19A2}" srcOrd="3" destOrd="0" parTransId="{161E00A9-DBF2-429D-A9D2-F71C9923A5B5}" sibTransId="{0D446DBB-3C05-403B-AE9A-49D2B5546D5E}"/>
    <dgm:cxn modelId="{00D6F556-CD1D-40E5-8CBB-ECEAB87B41DC}" type="presOf" srcId="{51EC004B-F7D5-4B13-B47C-3131EF2A60D8}" destId="{67908975-390A-4562-B84B-535073636191}" srcOrd="0" destOrd="0" presId="urn:microsoft.com/office/officeart/2005/8/layout/chevron1"/>
    <dgm:cxn modelId="{89AA58A5-5A7B-4748-BDD6-780CE8780714}" type="presOf" srcId="{E56D5DF6-1992-47F1-913A-620A3A46A565}" destId="{92F92BBC-8E60-4081-AA0C-E8A6E5867F45}" srcOrd="0" destOrd="0" presId="urn:microsoft.com/office/officeart/2005/8/layout/chevron1"/>
    <dgm:cxn modelId="{E4CD43AE-EFE5-492B-A356-CE6C93A2F3C9}" srcId="{9C89DC31-7DD5-46DC-9AD9-68EDD1350C1F}" destId="{51EC004B-F7D5-4B13-B47C-3131EF2A60D8}" srcOrd="1" destOrd="0" parTransId="{4B2CA150-2235-4EDC-93E8-F303CE7321C2}" sibTransId="{4A9C8C77-37DD-427D-8839-CCC1F6078183}"/>
    <dgm:cxn modelId="{8A5ACCDA-394F-4D67-96C5-40487D3EBC6B}" srcId="{9C89DC31-7DD5-46DC-9AD9-68EDD1350C1F}" destId="{91A462A3-A562-419F-852E-5E073D97EC14}" srcOrd="2" destOrd="0" parTransId="{12DF632C-958F-4C2C-9107-9B02A046C2D0}" sibTransId="{21909EED-0D28-4487-8820-06B3CE576448}"/>
    <dgm:cxn modelId="{E3FC5EF4-BD8A-497D-A377-345252543C04}" type="presOf" srcId="{942D380D-F313-4DE8-88AD-D2E5F81F19A2}" destId="{3F1FCA3A-34A8-40D6-B8C3-156A1E6B32D2}" srcOrd="0" destOrd="0" presId="urn:microsoft.com/office/officeart/2005/8/layout/chevron1"/>
    <dgm:cxn modelId="{8D7897A2-EE23-4BA0-B2C2-4C44E03F5CE7}" type="presParOf" srcId="{3529A8B3-4D78-4D67-A8C3-CB2ABDD78985}" destId="{92F92BBC-8E60-4081-AA0C-E8A6E5867F45}" srcOrd="0" destOrd="0" presId="urn:microsoft.com/office/officeart/2005/8/layout/chevron1"/>
    <dgm:cxn modelId="{0546FB64-A690-4FF7-A491-80B18555AE0C}" type="presParOf" srcId="{3529A8B3-4D78-4D67-A8C3-CB2ABDD78985}" destId="{44EC9837-2100-4D0F-ABC8-25B3E243DFA0}" srcOrd="1" destOrd="0" presId="urn:microsoft.com/office/officeart/2005/8/layout/chevron1"/>
    <dgm:cxn modelId="{D47B4EF4-F209-4AAD-990D-BD82E7A403CF}" type="presParOf" srcId="{3529A8B3-4D78-4D67-A8C3-CB2ABDD78985}" destId="{67908975-390A-4562-B84B-535073636191}" srcOrd="2" destOrd="0" presId="urn:microsoft.com/office/officeart/2005/8/layout/chevron1"/>
    <dgm:cxn modelId="{3C891AAA-3659-43C9-BAF9-ED60581E4D38}" type="presParOf" srcId="{3529A8B3-4D78-4D67-A8C3-CB2ABDD78985}" destId="{F21C2640-49CD-450F-90A7-40F70D9C997B}" srcOrd="3" destOrd="0" presId="urn:microsoft.com/office/officeart/2005/8/layout/chevron1"/>
    <dgm:cxn modelId="{BBF1C941-B63E-4F4D-98E4-FED170809915}" type="presParOf" srcId="{3529A8B3-4D78-4D67-A8C3-CB2ABDD78985}" destId="{7E1CE5BD-3318-4A2E-8D00-B63C7AE24A4C}" srcOrd="4" destOrd="0" presId="urn:microsoft.com/office/officeart/2005/8/layout/chevron1"/>
    <dgm:cxn modelId="{68BF31C7-EF29-4E90-AEE6-6B6AF7FD5C66}" type="presParOf" srcId="{3529A8B3-4D78-4D67-A8C3-CB2ABDD78985}" destId="{D5945D71-320C-4943-9B47-E01BACA296C1}" srcOrd="5" destOrd="0" presId="urn:microsoft.com/office/officeart/2005/8/layout/chevron1"/>
    <dgm:cxn modelId="{66EA23CC-3948-4ECA-B439-FE1480D1289C}" type="presParOf" srcId="{3529A8B3-4D78-4D67-A8C3-CB2ABDD78985}" destId="{3F1FCA3A-34A8-40D6-B8C3-156A1E6B32D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9A0F6-B3E9-44A2-AF74-11AE4B30EEA3}">
      <dsp:nvSpPr>
        <dsp:cNvPr id="0" name=""/>
        <dsp:cNvSpPr/>
      </dsp:nvSpPr>
      <dsp:spPr>
        <a:xfrm>
          <a:off x="-3873427" y="-594810"/>
          <a:ext cx="4616428" cy="4616428"/>
        </a:xfrm>
        <a:prstGeom prst="blockArc">
          <a:avLst>
            <a:gd name="adj1" fmla="val 18900000"/>
            <a:gd name="adj2" fmla="val 2700000"/>
            <a:gd name="adj3" fmla="val 468"/>
          </a:avLst>
        </a:pr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BD74EB-CC57-4C34-BD2F-B4BFB55B5618}">
      <dsp:nvSpPr>
        <dsp:cNvPr id="0" name=""/>
        <dsp:cNvSpPr/>
      </dsp:nvSpPr>
      <dsp:spPr>
        <a:xfrm>
          <a:off x="278025" y="180455"/>
          <a:ext cx="6299887" cy="360774"/>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AMDEC</a:t>
          </a:r>
          <a:endParaRPr lang="en-US" sz="1800" kern="1200"/>
        </a:p>
      </dsp:txBody>
      <dsp:txXfrm>
        <a:off x="278025" y="180455"/>
        <a:ext cx="6299887" cy="360774"/>
      </dsp:txXfrm>
    </dsp:sp>
    <dsp:sp modelId="{22427805-C9AC-40F4-870A-481A887FD2DB}">
      <dsp:nvSpPr>
        <dsp:cNvPr id="0" name=""/>
        <dsp:cNvSpPr/>
      </dsp:nvSpPr>
      <dsp:spPr>
        <a:xfrm>
          <a:off x="52541" y="135358"/>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3B1ABC-8843-44D0-A858-3E089E591933}">
      <dsp:nvSpPr>
        <dsp:cNvPr id="0" name=""/>
        <dsp:cNvSpPr/>
      </dsp:nvSpPr>
      <dsp:spPr>
        <a:xfrm>
          <a:off x="574786" y="721548"/>
          <a:ext cx="6003125" cy="360774"/>
        </a:xfrm>
        <a:prstGeom prst="rect">
          <a:avLst/>
        </a:prstGeom>
        <a:solidFill>
          <a:schemeClr val="accent3">
            <a:shade val="50000"/>
            <a:hueOff val="0"/>
            <a:satOff val="0"/>
            <a:lumOff val="11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Plan d’expérience</a:t>
          </a:r>
          <a:endParaRPr lang="en-US" sz="1800" kern="1200"/>
        </a:p>
      </dsp:txBody>
      <dsp:txXfrm>
        <a:off x="574786" y="721548"/>
        <a:ext cx="6003125" cy="360774"/>
      </dsp:txXfrm>
    </dsp:sp>
    <dsp:sp modelId="{8CC340CE-113B-49AE-BD76-9B799E7EFDDE}">
      <dsp:nvSpPr>
        <dsp:cNvPr id="0" name=""/>
        <dsp:cNvSpPr/>
      </dsp:nvSpPr>
      <dsp:spPr>
        <a:xfrm>
          <a:off x="349302" y="676451"/>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1198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F61462-ABE1-404B-ABEC-B3A7938064CE}">
      <dsp:nvSpPr>
        <dsp:cNvPr id="0" name=""/>
        <dsp:cNvSpPr/>
      </dsp:nvSpPr>
      <dsp:spPr>
        <a:xfrm>
          <a:off x="710488" y="1262641"/>
          <a:ext cx="5867424" cy="360774"/>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Traitement d’image, analyse et automatisme</a:t>
          </a:r>
          <a:endParaRPr lang="en-US" sz="1800" kern="1200"/>
        </a:p>
      </dsp:txBody>
      <dsp:txXfrm>
        <a:off x="710488" y="1262641"/>
        <a:ext cx="5867424" cy="360774"/>
      </dsp:txXfrm>
    </dsp:sp>
    <dsp:sp modelId="{5AB47568-1511-4DA3-B69D-ABB76EF69695}">
      <dsp:nvSpPr>
        <dsp:cNvPr id="0" name=""/>
        <dsp:cNvSpPr/>
      </dsp:nvSpPr>
      <dsp:spPr>
        <a:xfrm>
          <a:off x="485004" y="1217544"/>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FA96B2-3691-46F5-A442-031D1FB18A57}">
      <dsp:nvSpPr>
        <dsp:cNvPr id="0" name=""/>
        <dsp:cNvSpPr/>
      </dsp:nvSpPr>
      <dsp:spPr>
        <a:xfrm>
          <a:off x="710488" y="1803391"/>
          <a:ext cx="5867424" cy="360774"/>
        </a:xfrm>
        <a:prstGeom prst="rect">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Analyse fonctionnelle</a:t>
          </a:r>
          <a:endParaRPr lang="en-US" sz="1800" kern="1200"/>
        </a:p>
      </dsp:txBody>
      <dsp:txXfrm>
        <a:off x="710488" y="1803391"/>
        <a:ext cx="5867424" cy="360774"/>
      </dsp:txXfrm>
    </dsp:sp>
    <dsp:sp modelId="{EB5905F8-136B-4F33-B0A1-62986916E75E}">
      <dsp:nvSpPr>
        <dsp:cNvPr id="0" name=""/>
        <dsp:cNvSpPr/>
      </dsp:nvSpPr>
      <dsp:spPr>
        <a:xfrm>
          <a:off x="485004" y="1758294"/>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2F663D-00ED-46BF-BB49-02B0B450D1D0}">
      <dsp:nvSpPr>
        <dsp:cNvPr id="0" name=""/>
        <dsp:cNvSpPr/>
      </dsp:nvSpPr>
      <dsp:spPr>
        <a:xfrm>
          <a:off x="574786" y="2344484"/>
          <a:ext cx="6003125" cy="360774"/>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Prototype et choix techniques</a:t>
          </a:r>
          <a:endParaRPr lang="en-US" sz="1800" kern="1200"/>
        </a:p>
      </dsp:txBody>
      <dsp:txXfrm>
        <a:off x="574786" y="2344484"/>
        <a:ext cx="6003125" cy="360774"/>
      </dsp:txXfrm>
    </dsp:sp>
    <dsp:sp modelId="{7E68DFDE-C617-4F7A-B872-B03B4E990F44}">
      <dsp:nvSpPr>
        <dsp:cNvPr id="0" name=""/>
        <dsp:cNvSpPr/>
      </dsp:nvSpPr>
      <dsp:spPr>
        <a:xfrm>
          <a:off x="349302" y="2299387"/>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34B276-D3F1-43AD-B042-C767D8ABBF73}">
      <dsp:nvSpPr>
        <dsp:cNvPr id="0" name=""/>
        <dsp:cNvSpPr/>
      </dsp:nvSpPr>
      <dsp:spPr>
        <a:xfrm>
          <a:off x="278025" y="2885577"/>
          <a:ext cx="6299887" cy="360774"/>
        </a:xfrm>
        <a:prstGeom prst="rect">
          <a:avLst/>
        </a:prstGeom>
        <a:solidFill>
          <a:schemeClr val="accent3">
            <a:shade val="50000"/>
            <a:hueOff val="0"/>
            <a:satOff val="0"/>
            <a:lumOff val="11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Ergonomie, maintenance et formation</a:t>
          </a:r>
          <a:endParaRPr lang="en-US" sz="1800" kern="1200"/>
        </a:p>
      </dsp:txBody>
      <dsp:txXfrm>
        <a:off x="278025" y="2885577"/>
        <a:ext cx="6299887" cy="360774"/>
      </dsp:txXfrm>
    </dsp:sp>
    <dsp:sp modelId="{21DBBEC1-76ED-4035-B0FE-B6495C88F64D}">
      <dsp:nvSpPr>
        <dsp:cNvPr id="0" name=""/>
        <dsp:cNvSpPr/>
      </dsp:nvSpPr>
      <dsp:spPr>
        <a:xfrm>
          <a:off x="52541" y="2840480"/>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11987"/>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92BBC-8E60-4081-AA0C-E8A6E5867F45}">
      <dsp:nvSpPr>
        <dsp:cNvPr id="0" name=""/>
        <dsp:cNvSpPr/>
      </dsp:nvSpPr>
      <dsp:spPr>
        <a:xfrm>
          <a:off x="4915" y="820173"/>
          <a:ext cx="2861364" cy="1144545"/>
        </a:xfrm>
        <a:prstGeom prst="chevron">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b="0" kern="1200">
              <a:ea typeface="Meiryo"/>
            </a:rPr>
            <a:t>Intégration complète dans la chaine de production</a:t>
          </a:r>
          <a:endParaRPr lang="fr-FR" sz="1900" kern="1200"/>
        </a:p>
      </dsp:txBody>
      <dsp:txXfrm>
        <a:off x="577188" y="820173"/>
        <a:ext cx="1716819" cy="1144545"/>
      </dsp:txXfrm>
    </dsp:sp>
    <dsp:sp modelId="{67908975-390A-4562-B84B-535073636191}">
      <dsp:nvSpPr>
        <dsp:cNvPr id="0" name=""/>
        <dsp:cNvSpPr/>
      </dsp:nvSpPr>
      <dsp:spPr>
        <a:xfrm>
          <a:off x="2580143" y="820173"/>
          <a:ext cx="2861364" cy="1144545"/>
        </a:xfrm>
        <a:prstGeom prst="chevron">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b="0" kern="1200">
              <a:ea typeface="Meiryo"/>
            </a:rPr>
            <a:t>Suppression du bras robotique </a:t>
          </a:r>
          <a:endParaRPr lang="fr-FR" sz="1900" kern="1200"/>
        </a:p>
      </dsp:txBody>
      <dsp:txXfrm>
        <a:off x="3152416" y="820173"/>
        <a:ext cx="1716819" cy="1144545"/>
      </dsp:txXfrm>
    </dsp:sp>
    <dsp:sp modelId="{7E1CE5BD-3318-4A2E-8D00-B63C7AE24A4C}">
      <dsp:nvSpPr>
        <dsp:cNvPr id="0" name=""/>
        <dsp:cNvSpPr/>
      </dsp:nvSpPr>
      <dsp:spPr>
        <a:xfrm>
          <a:off x="5155371" y="820173"/>
          <a:ext cx="2861364" cy="1144545"/>
        </a:xfrm>
        <a:prstGeom prst="chevron">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kern="1200"/>
            <a:t>Encollage de la base du capot au lieu du capot</a:t>
          </a:r>
        </a:p>
      </dsp:txBody>
      <dsp:txXfrm>
        <a:off x="5727644" y="820173"/>
        <a:ext cx="1716819" cy="1144545"/>
      </dsp:txXfrm>
    </dsp:sp>
    <dsp:sp modelId="{3F1FCA3A-34A8-40D6-B8C3-156A1E6B32D2}">
      <dsp:nvSpPr>
        <dsp:cNvPr id="0" name=""/>
        <dsp:cNvSpPr/>
      </dsp:nvSpPr>
      <dsp:spPr>
        <a:xfrm>
          <a:off x="7730599" y="820173"/>
          <a:ext cx="2861364" cy="1144545"/>
        </a:xfrm>
        <a:prstGeom prst="chevron">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kern="1200"/>
            <a:t>Diminution du temps de production </a:t>
          </a:r>
        </a:p>
      </dsp:txBody>
      <dsp:txXfrm>
        <a:off x="8302872" y="820173"/>
        <a:ext cx="1716819" cy="114454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B849714-2780-B084-7277-94415313C9E7}"/>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3" name="Espace réservé de la date 2">
            <a:extLst>
              <a:ext uri="{FF2B5EF4-FFF2-40B4-BE49-F238E27FC236}">
                <a16:creationId xmlns:a16="http://schemas.microsoft.com/office/drawing/2014/main" id="{4503F303-84DE-0304-2686-7851F0A0FCE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8C8BA2D-1280-4223-A09B-254F74C06415}"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
        <p:nvSpPr>
          <p:cNvPr id="4" name="Espace réservé du pied de page 3">
            <a:extLst>
              <a:ext uri="{FF2B5EF4-FFF2-40B4-BE49-F238E27FC236}">
                <a16:creationId xmlns:a16="http://schemas.microsoft.com/office/drawing/2014/main" id="{4370778B-71C3-CAB1-14C0-C1958DC16EEA}"/>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5" name="Espace réservé du numéro de diapositive 4">
            <a:extLst>
              <a:ext uri="{FF2B5EF4-FFF2-40B4-BE49-F238E27FC236}">
                <a16:creationId xmlns:a16="http://schemas.microsoft.com/office/drawing/2014/main" id="{C10DB83C-4C78-E727-5815-011826042B30}"/>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4D6E71-9F85-4D52-A75E-E2F6A5A33133}" type="slidenum">
              <a:t>‹N°›</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523250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696A338-64CB-C365-AA26-038B168F3C6F}"/>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8A28C998-856E-21B9-1AD9-389E7E80D89A}"/>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B8DA86FD-46C2-4B19-9942-8829A8149EB6}" type="datetime1">
              <a:rPr lang="fr-FR"/>
              <a:pPr lvl="0"/>
              <a:t>20/05/2022</a:t>
            </a:fld>
            <a:endParaRPr lang="fr-FR"/>
          </a:p>
        </p:txBody>
      </p:sp>
      <p:sp>
        <p:nvSpPr>
          <p:cNvPr id="4" name="Espace réservé de l’image des diapositives 3">
            <a:extLst>
              <a:ext uri="{FF2B5EF4-FFF2-40B4-BE49-F238E27FC236}">
                <a16:creationId xmlns:a16="http://schemas.microsoft.com/office/drawing/2014/main" id="{60789842-51B0-3E72-1BB6-EE8C3DA1A215}"/>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commentaires 4">
            <a:extLst>
              <a:ext uri="{FF2B5EF4-FFF2-40B4-BE49-F238E27FC236}">
                <a16:creationId xmlns:a16="http://schemas.microsoft.com/office/drawing/2014/main" id="{BC3F32BA-8B4E-6459-02A5-27EF4CCE9434}"/>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Modifiez les styles du texte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A0544E1D-D664-C1F9-D329-03A1D48D5B62}"/>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0ED8F30C-8BDE-A5BE-9895-A3ED58642454}"/>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D059768A-6463-4627-AE31-E39257706ACB}" type="slidenum">
              <a:t>‹N°›</a:t>
            </a:fld>
            <a:endParaRPr lang="fr-FR"/>
          </a:p>
        </p:txBody>
      </p:sp>
    </p:spTree>
    <p:extLst>
      <p:ext uri="{BB962C8B-B14F-4D97-AF65-F5344CB8AC3E}">
        <p14:creationId xmlns:p14="http://schemas.microsoft.com/office/powerpoint/2010/main" val="267518888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ADEF73F-CF94-0C28-01E7-9B53C3A9EBE4}"/>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BF2E2386-D30F-4210-C956-BCAAA222266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B0903-551A-D045-A079-51608E03F03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12F473C-6C88-4206-A46C-7FD3039020F1}" type="slidenum">
              <a:t>2</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2B51A6E5-453A-900A-BAA6-BA17921BE007}"/>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728ABA-7F7B-45C4-8256-F9FBA0D56DE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F1AB16-04D1-87A1-C4D5-A0BE0CD6C64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D89D519E-EDC8-59D8-ED41-11E8D0871B90}"/>
              </a:ext>
            </a:extLst>
          </p:cNvPr>
          <p:cNvSpPr txBox="1">
            <a:spLocks noGrp="1"/>
          </p:cNvSpPr>
          <p:nvPr>
            <p:ph type="body" sz="quarter" idx="1"/>
          </p:nvPr>
        </p:nvSpPr>
        <p:spPr/>
        <p:txBody>
          <a:bodyPr/>
          <a:lstStyle/>
          <a:p>
            <a:r>
              <a:rPr lang="fr-FR" dirty="0"/>
              <a:t>Logiciel Factory Design</a:t>
            </a:r>
          </a:p>
          <a:p>
            <a:r>
              <a:rPr lang="fr-FR" dirty="0"/>
              <a:t>Objectif optimisation :</a:t>
            </a:r>
          </a:p>
          <a:p>
            <a:r>
              <a:rPr lang="fr-FR" dirty="0"/>
              <a:t>Choix d’une double encolleuse, bras robotique qui </a:t>
            </a:r>
            <a:r>
              <a:rPr lang="fr-FR" dirty="0" err="1"/>
              <a:t>fonctionnenera</a:t>
            </a:r>
            <a:r>
              <a:rPr lang="fr-FR" dirty="0"/>
              <a:t> en canon</a:t>
            </a:r>
          </a:p>
        </p:txBody>
      </p:sp>
      <p:sp>
        <p:nvSpPr>
          <p:cNvPr id="4" name="Espace réservé du numéro de diapositive 3">
            <a:extLst>
              <a:ext uri="{FF2B5EF4-FFF2-40B4-BE49-F238E27FC236}">
                <a16:creationId xmlns:a16="http://schemas.microsoft.com/office/drawing/2014/main" id="{C0AE698C-B339-8CAE-B194-7A2A351602C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92ADF4-92C8-44AD-ADC8-51530F9AB38D}" type="slidenum">
              <a:t>11</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B2882F1E-4D97-F9C5-6F62-A56E01134D38}"/>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69C2AC2-0366-4B47-BEC8-4ED473766D9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78778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Parler de la portée des robots :</a:t>
            </a:r>
            <a:br>
              <a:rPr lang="fr-FR" dirty="0"/>
            </a:br>
            <a:r>
              <a:rPr lang="fr-FR" dirty="0"/>
              <a:t>UR3 : 500 mm (très rapide)</a:t>
            </a:r>
          </a:p>
          <a:p>
            <a:r>
              <a:rPr lang="fr-FR" dirty="0"/>
              <a:t>UR5 : 850 mm</a:t>
            </a:r>
          </a:p>
          <a:p>
            <a:r>
              <a:rPr lang="fr-FR" dirty="0"/>
              <a:t>UR10 : 1300 mm (plus lent)</a:t>
            </a:r>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12</a:t>
            </a:fld>
            <a:endParaRPr lang="fr-FR"/>
          </a:p>
        </p:txBody>
      </p:sp>
    </p:spTree>
    <p:extLst>
      <p:ext uri="{BB962C8B-B14F-4D97-AF65-F5344CB8AC3E}">
        <p14:creationId xmlns:p14="http://schemas.microsoft.com/office/powerpoint/2010/main" val="75229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F1AB16-04D1-87A1-C4D5-A0BE0CD6C64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D89D519E-EDC8-59D8-ED41-11E8D0871B90}"/>
              </a:ext>
            </a:extLst>
          </p:cNvPr>
          <p:cNvSpPr txBox="1">
            <a:spLocks noGrp="1"/>
          </p:cNvSpPr>
          <p:nvPr>
            <p:ph type="body" sz="quarter" idx="1"/>
          </p:nvPr>
        </p:nvSpPr>
        <p:spPr/>
        <p:txBody>
          <a:bodyPr/>
          <a:lstStyle/>
          <a:p>
            <a:r>
              <a:rPr lang="fr-FR" dirty="0"/>
              <a:t>PIRE = </a:t>
            </a:r>
            <a:r>
              <a:rPr lang="fr-FR" sz="1800" i="1" dirty="0">
                <a:effectLst/>
                <a:latin typeface="Assistant" pitchFamily="2" charset="-79"/>
                <a:ea typeface="Rockwell" panose="02060603020205020403" pitchFamily="18" charset="0"/>
                <a:cs typeface="Times New Roman" panose="02020603050405020304" pitchFamily="18" charset="0"/>
              </a:rPr>
              <a:t>Puissance Isotrope Rayonnée Équivalente</a:t>
            </a:r>
            <a:br>
              <a:rPr lang="fr-FR" sz="1800" i="1" dirty="0">
                <a:effectLst/>
                <a:latin typeface="Assistant" pitchFamily="2" charset="-79"/>
                <a:ea typeface="Rockwell" panose="02060603020205020403" pitchFamily="18" charset="0"/>
                <a:cs typeface="Times New Roman" panose="02020603050405020304" pitchFamily="18" charset="0"/>
              </a:rPr>
            </a:br>
            <a:r>
              <a:rPr lang="fr-FR" sz="1800" dirty="0">
                <a:effectLst/>
                <a:latin typeface="Assistant" pitchFamily="2" charset="-79"/>
                <a:ea typeface="Rockwell" panose="02060603020205020403" pitchFamily="18" charset="0"/>
                <a:cs typeface="Times New Roman" panose="02020603050405020304" pitchFamily="18" charset="0"/>
              </a:rPr>
              <a:t>L’équation du PIRE va permettre de connaitre la puissance qu'il faudra appliquer à l’antenne isotrope du lecture RFID pour obtenir le même champ dans la direction de l'antenne où la puissance émise de l’étiquette RFID est maximale.</a:t>
            </a:r>
          </a:p>
          <a:p>
            <a:r>
              <a:rPr lang="fr-FR" sz="1800" i="0" dirty="0">
                <a:effectLst/>
                <a:latin typeface="Assistant" pitchFamily="2" charset="-79"/>
                <a:cs typeface="Times New Roman" panose="02020603050405020304" pitchFamily="18" charset="0"/>
              </a:rPr>
              <a:t>Contrainte de base de 2 m.</a:t>
            </a:r>
            <a:endParaRPr lang="fr-FR" i="0" dirty="0"/>
          </a:p>
        </p:txBody>
      </p:sp>
      <p:sp>
        <p:nvSpPr>
          <p:cNvPr id="4" name="Espace réservé du numéro de diapositive 3">
            <a:extLst>
              <a:ext uri="{FF2B5EF4-FFF2-40B4-BE49-F238E27FC236}">
                <a16:creationId xmlns:a16="http://schemas.microsoft.com/office/drawing/2014/main" id="{C0AE698C-B339-8CAE-B194-7A2A351602C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92ADF4-92C8-44AD-ADC8-51530F9AB38D}" type="slidenum">
              <a:t>13</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B2882F1E-4D97-F9C5-6F62-A56E01134D38}"/>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69C2AC2-0366-4B47-BEC8-4ED473766D9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810379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F1AB16-04D1-87A1-C4D5-A0BE0CD6C64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D89D519E-EDC8-59D8-ED41-11E8D0871B90}"/>
              </a:ext>
            </a:extLst>
          </p:cNvPr>
          <p:cNvSpPr txBox="1">
            <a:spLocks noGrp="1"/>
          </p:cNvSpPr>
          <p:nvPr>
            <p:ph type="body" sz="quarter" idx="1"/>
          </p:nvPr>
        </p:nvSpPr>
        <p:spPr/>
        <p:txBody>
          <a:bodyPr/>
          <a:lstStyle/>
          <a:p>
            <a:r>
              <a:rPr lang="fr-FR">
                <a:cs typeface="Calibri"/>
              </a:rPr>
              <a:t>- Action répétitive</a:t>
            </a:r>
          </a:p>
          <a:p>
            <a:r>
              <a:rPr lang="fr-FR">
                <a:cs typeface="Calibri"/>
              </a:rPr>
              <a:t>- Posture</a:t>
            </a:r>
          </a:p>
        </p:txBody>
      </p:sp>
      <p:sp>
        <p:nvSpPr>
          <p:cNvPr id="4" name="Espace réservé du numéro de diapositive 3">
            <a:extLst>
              <a:ext uri="{FF2B5EF4-FFF2-40B4-BE49-F238E27FC236}">
                <a16:creationId xmlns:a16="http://schemas.microsoft.com/office/drawing/2014/main" id="{C0AE698C-B339-8CAE-B194-7A2A351602C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92ADF4-92C8-44AD-ADC8-51530F9AB38D}" type="slidenum">
              <a:t>16</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B2882F1E-4D97-F9C5-6F62-A56E01134D38}"/>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69C2AC2-0366-4B47-BEC8-4ED473766D9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F1AB16-04D1-87A1-C4D5-A0BE0CD6C64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D89D519E-EDC8-59D8-ED41-11E8D0871B90}"/>
              </a:ext>
            </a:extLst>
          </p:cNvPr>
          <p:cNvSpPr txBox="1">
            <a:spLocks noGrp="1"/>
          </p:cNvSpPr>
          <p:nvPr>
            <p:ph type="body" sz="quarter" idx="1"/>
          </p:nvPr>
        </p:nvSpPr>
        <p:spPr/>
        <p:txBody>
          <a:bodyPr/>
          <a:lstStyle/>
          <a:p>
            <a:endParaRPr lang="fr-FR">
              <a:cs typeface="Calibri"/>
            </a:endParaRPr>
          </a:p>
        </p:txBody>
      </p:sp>
      <p:sp>
        <p:nvSpPr>
          <p:cNvPr id="4" name="Espace réservé du numéro de diapositive 3">
            <a:extLst>
              <a:ext uri="{FF2B5EF4-FFF2-40B4-BE49-F238E27FC236}">
                <a16:creationId xmlns:a16="http://schemas.microsoft.com/office/drawing/2014/main" id="{C0AE698C-B339-8CAE-B194-7A2A351602C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92ADF4-92C8-44AD-ADC8-51530F9AB38D}" type="slidenum">
              <a:t>17</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B2882F1E-4D97-F9C5-6F62-A56E01134D38}"/>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69C2AC2-0366-4B47-BEC8-4ED473766D9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64771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18</a:t>
            </a:fld>
            <a:endParaRPr lang="fr-FR"/>
          </a:p>
        </p:txBody>
      </p:sp>
    </p:spTree>
    <p:extLst>
      <p:ext uri="{BB962C8B-B14F-4D97-AF65-F5344CB8AC3E}">
        <p14:creationId xmlns:p14="http://schemas.microsoft.com/office/powerpoint/2010/main" val="2544987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sz="1800">
                <a:effectLst/>
                <a:latin typeface="Assistant" pitchFamily="2" charset="-79"/>
                <a:ea typeface="Rockwell" panose="02060603020205020403" pitchFamily="18" charset="0"/>
                <a:cs typeface="Times New Roman" panose="02020603050405020304" pitchFamily="18" charset="0"/>
              </a:rPr>
              <a:t>Le scenario le plus probable d’évolution de la solution actuelle est l’intégration complète de l’encolleuse à la chaine de production. C’est-à-dire la suppression complète du bras robotique, des encolleuses externes ainsi que des tables. L’avantage sera la réduction considérable du temps de déplacement entre les anciennes encolleuses et la chaine de production. De plus, ayant le bras robotique en moins, cela va réduire le temps de maintenance de l’ensemble du matériel. Cependant, cette solution nécessite l’ajout d’une nouvelle composante à la chaine de production et peut donc représenter un coût supplémentaire. D’un point de vue technique, La solution changera un peu, au lieu d’encoller le capot, la base sera encollée. Il suffira de remplir le réservoir de capot non encollé et d’en ajouter au fur et à mesure de l’expérience au lieu de faire une pile de capot sur la table.</a:t>
            </a:r>
            <a:endParaRPr lang="fr-FR"/>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19</a:t>
            </a:fld>
            <a:endParaRPr lang="fr-FR"/>
          </a:p>
        </p:txBody>
      </p:sp>
    </p:spTree>
    <p:extLst>
      <p:ext uri="{BB962C8B-B14F-4D97-AF65-F5344CB8AC3E}">
        <p14:creationId xmlns:p14="http://schemas.microsoft.com/office/powerpoint/2010/main" val="2424458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B5B4CAF-341A-A7C6-6483-1612A5D00B5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82765170-61D0-45EA-CB31-8D66D91D2EA2}"/>
              </a:ext>
            </a:extLst>
          </p:cNvPr>
          <p:cNvSpPr txBox="1">
            <a:spLocks noGrp="1"/>
          </p:cNvSpPr>
          <p:nvPr>
            <p:ph type="body" sz="quarter"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4A8DD13-7D8F-307F-BDC4-5E621521F69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3B95B2A-DD9D-4252-966F-5E0CB2D87EB1}" type="slidenum">
              <a:t>20</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C00E2AF6-43DC-A95B-9CBE-043BC6CE711A}"/>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F8C6FF8-59F2-4D5D-A2A8-C23CFBE34D73}"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21</a:t>
            </a:fld>
            <a:endParaRPr lang="fr-FR"/>
          </a:p>
        </p:txBody>
      </p:sp>
    </p:spTree>
    <p:extLst>
      <p:ext uri="{BB962C8B-B14F-4D97-AF65-F5344CB8AC3E}">
        <p14:creationId xmlns:p14="http://schemas.microsoft.com/office/powerpoint/2010/main" val="168927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6A30D-2C91-4ACD-03D3-37FDB187495C}"/>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582D7475-79AD-C6A8-D663-94D3A380045E}"/>
              </a:ext>
            </a:extLst>
          </p:cNvPr>
          <p:cNvSpPr txBox="1">
            <a:spLocks noGrp="1"/>
          </p:cNvSpPr>
          <p:nvPr>
            <p:ph type="body" sz="quarter" idx="1"/>
          </p:nvPr>
        </p:nvSpPr>
        <p:spPr/>
        <p:txBody>
          <a:bodyPr/>
          <a:lstStyle/>
          <a:p>
            <a:r>
              <a:rPr lang="fr-FR" dirty="0"/>
              <a:t>Cible : </a:t>
            </a:r>
            <a:r>
              <a:rPr lang="fr-FR" b="0" i="0" dirty="0">
                <a:solidFill>
                  <a:srgbClr val="303030"/>
                </a:solidFill>
                <a:effectLst/>
                <a:latin typeface="Roboto" panose="02000000000000000000" pitchFamily="2" charset="0"/>
              </a:rPr>
              <a:t>Le client de Madame Ash </a:t>
            </a:r>
          </a:p>
          <a:p>
            <a:r>
              <a:rPr lang="fr-FR" b="0" i="0" dirty="0">
                <a:solidFill>
                  <a:srgbClr val="303030"/>
                </a:solidFill>
                <a:effectLst/>
                <a:latin typeface="Roboto" panose="02000000000000000000" pitchFamily="2" charset="0"/>
              </a:rPr>
              <a:t>Société </a:t>
            </a:r>
            <a:r>
              <a:rPr lang="fr-FR" b="0" i="0" dirty="0" err="1">
                <a:solidFill>
                  <a:srgbClr val="303030"/>
                </a:solidFill>
                <a:effectLst/>
                <a:latin typeface="Roboto" panose="02000000000000000000" pitchFamily="2" charset="0"/>
              </a:rPr>
              <a:t>Tobeca</a:t>
            </a:r>
            <a:r>
              <a:rPr lang="fr-FR" b="0" i="0" dirty="0">
                <a:solidFill>
                  <a:srgbClr val="303030"/>
                </a:solidFill>
                <a:effectLst/>
                <a:latin typeface="Roboto" panose="02000000000000000000" pitchFamily="2" charset="0"/>
              </a:rPr>
              <a:t> -&gt; fourni prototype d’encolleuse</a:t>
            </a:r>
            <a:endParaRPr lang="fr-FR" dirty="0"/>
          </a:p>
        </p:txBody>
      </p:sp>
      <p:sp>
        <p:nvSpPr>
          <p:cNvPr id="4" name="Espace réservé du numéro de diapositive 3">
            <a:extLst>
              <a:ext uri="{FF2B5EF4-FFF2-40B4-BE49-F238E27FC236}">
                <a16:creationId xmlns:a16="http://schemas.microsoft.com/office/drawing/2014/main" id="{85CE1A76-B953-E648-A39E-FB6C631020C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CCC9F73-B7FB-47E0-A6B5-DB19E719037F}" type="slidenum">
              <a:t>3</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C9919AEC-BD93-905E-7A9F-F1E8D970225D}"/>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3C373C8-6FB6-445F-A8C5-0471529E5DCD}"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0199BAB-7890-6EED-B247-58A555DD36A9}"/>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894DB424-672F-5831-78BC-1B8B1677DF2A}"/>
              </a:ext>
            </a:extLst>
          </p:cNvPr>
          <p:cNvSpPr txBox="1">
            <a:spLocks noGrp="1"/>
          </p:cNvSpPr>
          <p:nvPr>
            <p:ph type="body" sz="quarter" idx="1"/>
          </p:nvPr>
        </p:nvSpPr>
        <p:spPr/>
        <p:txBody>
          <a:bodyPr/>
          <a:lstStyle/>
          <a:p>
            <a:r>
              <a:rPr lang="fr-FR" dirty="0"/>
              <a:t>Fréquence x Détection x Gravité = Criticité</a:t>
            </a:r>
          </a:p>
        </p:txBody>
      </p:sp>
      <p:sp>
        <p:nvSpPr>
          <p:cNvPr id="4" name="Espace réservé du numéro de diapositive 3">
            <a:extLst>
              <a:ext uri="{FF2B5EF4-FFF2-40B4-BE49-F238E27FC236}">
                <a16:creationId xmlns:a16="http://schemas.microsoft.com/office/drawing/2014/main" id="{15C15993-A9AF-060E-D712-4059D306AA4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754986-5AD3-4E6D-AF58-DE82690EC5A7}" type="slidenum">
              <a:t>4</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A35E09E1-A38A-F793-E464-EBDA44EF4F63}"/>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B7CFEDF-960A-4D44-956A-815122128246}"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Le plan d’expérience sert à réduire de manière cohérente le nombre d’expériences.</a:t>
            </a:r>
          </a:p>
          <a:p>
            <a:r>
              <a:rPr lang="fr-FR" dirty="0"/>
              <a:t>A0 : Largeur max cordon de colle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TauVx</a:t>
            </a:r>
            <a:r>
              <a:rPr lang="fr-FR" dirty="0"/>
              <a:t> : Distance du trait constant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Tau : Moment où le trait est linéaire et constant</a:t>
            </a:r>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5</a:t>
            </a:fld>
            <a:endParaRPr lang="fr-FR"/>
          </a:p>
        </p:txBody>
      </p:sp>
    </p:spTree>
    <p:extLst>
      <p:ext uri="{BB962C8B-B14F-4D97-AF65-F5344CB8AC3E}">
        <p14:creationId xmlns:p14="http://schemas.microsoft.com/office/powerpoint/2010/main" val="397146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70898A-C1EC-9BC1-4CC5-D510C0AC747F}"/>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168E7751-AC24-848C-5C4D-D4E703E2B107}"/>
              </a:ext>
            </a:extLst>
          </p:cNvPr>
          <p:cNvSpPr txBox="1">
            <a:spLocks noGrp="1"/>
          </p:cNvSpPr>
          <p:nvPr>
            <p:ph type="body" sz="quarter" idx="1"/>
          </p:nvPr>
        </p:nvSpPr>
        <p:spPr/>
        <p:txBody>
          <a:bodyPr/>
          <a:lstStyle/>
          <a:p>
            <a:r>
              <a:rPr lang="fr-FR" dirty="0">
                <a:cs typeface="Calibri"/>
              </a:rPr>
              <a:t>Caméra au dessus de l'encolleuse</a:t>
            </a:r>
          </a:p>
          <a:p>
            <a:r>
              <a:rPr lang="fr-FR" dirty="0">
                <a:cs typeface="Calibri"/>
              </a:rPr>
              <a:t>Régulation</a:t>
            </a:r>
          </a:p>
          <a:p>
            <a:r>
              <a:rPr lang="fr-FR" dirty="0">
                <a:cs typeface="Calibri"/>
              </a:rPr>
              <a:t>Amélioration de l'image</a:t>
            </a:r>
          </a:p>
        </p:txBody>
      </p:sp>
      <p:sp>
        <p:nvSpPr>
          <p:cNvPr id="4" name="Espace réservé du numéro de diapositive 3">
            <a:extLst>
              <a:ext uri="{FF2B5EF4-FFF2-40B4-BE49-F238E27FC236}">
                <a16:creationId xmlns:a16="http://schemas.microsoft.com/office/drawing/2014/main" id="{52E1143E-8E70-996F-CF7D-A00B3AE7983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D20233A-5ECB-4692-A31B-44D246A660E9}" type="slidenum">
              <a:t>6</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887F2803-D0E5-2208-C91A-16443BBE17AD}"/>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AEE7043-9030-4B62-923A-165D9DFB7511}"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7</a:t>
            </a:fld>
            <a:endParaRPr lang="fr-FR"/>
          </a:p>
        </p:txBody>
      </p:sp>
    </p:spTree>
    <p:extLst>
      <p:ext uri="{BB962C8B-B14F-4D97-AF65-F5344CB8AC3E}">
        <p14:creationId xmlns:p14="http://schemas.microsoft.com/office/powerpoint/2010/main" val="2033139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70898A-C1EC-9BC1-4CC5-D510C0AC747F}"/>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168E7751-AC24-848C-5C4D-D4E703E2B107}"/>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52E1143E-8E70-996F-CF7D-A00B3AE7983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D20233A-5ECB-4692-A31B-44D246A660E9}" type="slidenum">
              <a:t>8</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887F2803-D0E5-2208-C91A-16443BBE17AD}"/>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AEE7043-9030-4B62-923A-165D9DFB7511}"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06560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0199BAB-7890-6EED-B247-58A555DD36A9}"/>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894DB424-672F-5831-78BC-1B8B1677DF2A}"/>
              </a:ext>
            </a:extLst>
          </p:cNvPr>
          <p:cNvSpPr txBox="1">
            <a:spLocks noGrp="1"/>
          </p:cNvSpPr>
          <p:nvPr>
            <p:ph type="body" sz="quarter"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5C15993-A9AF-060E-D712-4059D306AA4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754986-5AD3-4E6D-AF58-DE82690EC5A7}" type="slidenum">
              <a:t>9</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A35E09E1-A38A-F793-E464-EBDA44EF4F63}"/>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B7CFEDF-960A-4D44-956A-815122128246}"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555605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0199BAB-7890-6EED-B247-58A555DD36A9}"/>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894DB424-672F-5831-78BC-1B8B1677DF2A}"/>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5C15993-A9AF-060E-D712-4059D306AA4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754986-5AD3-4E6D-AF58-DE82690EC5A7}" type="slidenum">
              <a:t>10</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A35E09E1-A38A-F793-E464-EBDA44EF4F63}"/>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B7CFEDF-960A-4D44-956A-815122128246}"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20/05/2022</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5569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re">
    <p:spTree>
      <p:nvGrpSpPr>
        <p:cNvPr id="1" name=""/>
        <p:cNvGrpSpPr/>
        <p:nvPr/>
      </p:nvGrpSpPr>
      <p:grpSpPr>
        <a:xfrm>
          <a:off x="0" y="0"/>
          <a:ext cx="0" cy="0"/>
          <a:chOff x="0" y="0"/>
          <a:chExt cx="0" cy="0"/>
        </a:xfrm>
      </p:grpSpPr>
      <p:sp>
        <p:nvSpPr>
          <p:cNvPr id="2" name="Rectangle 51">
            <a:extLst>
              <a:ext uri="{FF2B5EF4-FFF2-40B4-BE49-F238E27FC236}">
                <a16:creationId xmlns:a16="http://schemas.microsoft.com/office/drawing/2014/main" id="{B789BC68-8177-9356-BE86-7304C1E4877D}"/>
              </a:ext>
            </a:extLst>
          </p:cNvPr>
          <p:cNvSpPr/>
          <p:nvPr/>
        </p:nvSpPr>
        <p:spPr>
          <a:xfrm flipH="1">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52">
            <a:extLst>
              <a:ext uri="{FF2B5EF4-FFF2-40B4-BE49-F238E27FC236}">
                <a16:creationId xmlns:a16="http://schemas.microsoft.com/office/drawing/2014/main" id="{D1A76D8B-4E3D-8039-C389-6BE743E07630}"/>
              </a:ext>
            </a:extLst>
          </p:cNvPr>
          <p:cNvSpPr/>
          <p:nvPr/>
        </p:nvSpPr>
        <p:spPr>
          <a:xfrm>
            <a:off x="0" y="825684"/>
            <a:ext cx="6795930" cy="2594216"/>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A485DFDA-52C0-911C-86E3-CD4B1BD6D073}"/>
              </a:ext>
            </a:extLst>
          </p:cNvPr>
          <p:cNvSpPr txBox="1">
            <a:spLocks noGrp="1"/>
          </p:cNvSpPr>
          <p:nvPr>
            <p:ph type="title"/>
          </p:nvPr>
        </p:nvSpPr>
        <p:spPr>
          <a:xfrm>
            <a:off x="1628171" y="1057521"/>
            <a:ext cx="5003541" cy="2173437"/>
          </a:xfrm>
        </p:spPr>
        <p:txBody>
          <a:bodyPr>
            <a:noAutofit/>
          </a:bodyPr>
          <a:lstStyle>
            <a:lvl1pPr>
              <a:lnSpc>
                <a:spcPct val="100000"/>
              </a:lnSpc>
              <a:defRPr sz="4400" cap="all">
                <a:solidFill>
                  <a:srgbClr val="FFFFFF"/>
                </a:solidFill>
              </a:defRPr>
            </a:lvl1pPr>
          </a:lstStyle>
          <a:p>
            <a:pPr lvl="0"/>
            <a:r>
              <a:rPr lang="fr-FR"/>
              <a:t>CLIQUEZ POUR AJOUTER UN TITRE</a:t>
            </a:r>
          </a:p>
        </p:txBody>
      </p:sp>
      <p:sp>
        <p:nvSpPr>
          <p:cNvPr id="5" name="Sous-titre 2">
            <a:extLst>
              <a:ext uri="{FF2B5EF4-FFF2-40B4-BE49-F238E27FC236}">
                <a16:creationId xmlns:a16="http://schemas.microsoft.com/office/drawing/2014/main" id="{5CA7952F-BD0E-1AA0-A072-23B120509C1D}"/>
              </a:ext>
            </a:extLst>
          </p:cNvPr>
          <p:cNvSpPr txBox="1">
            <a:spLocks noGrp="1"/>
          </p:cNvSpPr>
          <p:nvPr>
            <p:ph type="subTitle" idx="4294967295"/>
          </p:nvPr>
        </p:nvSpPr>
        <p:spPr>
          <a:xfrm>
            <a:off x="1646642" y="3751115"/>
            <a:ext cx="4985061" cy="1606161"/>
          </a:xfrm>
        </p:spPr>
        <p:txBody>
          <a:bodyPr anchor="t">
            <a:noAutofit/>
          </a:bodyPr>
          <a:lstStyle>
            <a:lvl1pPr>
              <a:defRPr sz="2400" b="0"/>
            </a:lvl1pPr>
          </a:lstStyle>
          <a:p>
            <a:pPr lvl="0"/>
            <a:r>
              <a:rPr lang="fr-FR"/>
              <a:t>Cliquez pour ajouter un sous-titre</a:t>
            </a:r>
          </a:p>
        </p:txBody>
      </p:sp>
      <p:sp>
        <p:nvSpPr>
          <p:cNvPr id="6" name="Rectangle 55">
            <a:extLst>
              <a:ext uri="{FF2B5EF4-FFF2-40B4-BE49-F238E27FC236}">
                <a16:creationId xmlns:a16="http://schemas.microsoft.com/office/drawing/2014/main" id="{A76EF48C-99FB-3764-BE9E-95E111DC9236}"/>
              </a:ext>
            </a:extLst>
          </p:cNvPr>
          <p:cNvSpPr/>
          <p:nvPr/>
        </p:nvSpPr>
        <p:spPr>
          <a:xfrm>
            <a:off x="0" y="889692"/>
            <a:ext cx="1070771" cy="2466200"/>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56">
            <a:extLst>
              <a:ext uri="{FF2B5EF4-FFF2-40B4-BE49-F238E27FC236}">
                <a16:creationId xmlns:a16="http://schemas.microsoft.com/office/drawing/2014/main" id="{531AACE9-549E-CCF6-E489-0E70D697EA56}"/>
              </a:ext>
            </a:extLst>
          </p:cNvPr>
          <p:cNvSpPr/>
          <p:nvPr/>
        </p:nvSpPr>
        <p:spPr>
          <a:xfrm rot="5400013">
            <a:off x="-236512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B7259A8B-A408-5795-BBE8-736C6BDE0E02}"/>
              </a:ext>
            </a:extLst>
          </p:cNvPr>
          <p:cNvSpPr txBox="1">
            <a:spLocks noGrp="1"/>
          </p:cNvSpPr>
          <p:nvPr>
            <p:ph type="ftr" sz="quarter" idx="9"/>
          </p:nvPr>
        </p:nvSpPr>
        <p:spPr>
          <a:xfrm>
            <a:off x="1635102" y="6309360"/>
            <a:ext cx="4797500" cy="457200"/>
          </a:xfrm>
        </p:spPr>
        <p:txBody>
          <a:bodyPr/>
          <a:lstStyle>
            <a:lvl1pPr>
              <a:defRPr/>
            </a:lvl1pPr>
          </a:lstStyle>
          <a:p>
            <a:pPr lvl="0"/>
            <a:r>
              <a:rPr lang="fr-FR"/>
              <a:t>Titre de la présentation</a:t>
            </a:r>
          </a:p>
        </p:txBody>
      </p:sp>
      <p:sp>
        <p:nvSpPr>
          <p:cNvPr id="9" name="Rectangle 58">
            <a:extLst>
              <a:ext uri="{FF2B5EF4-FFF2-40B4-BE49-F238E27FC236}">
                <a16:creationId xmlns:a16="http://schemas.microsoft.com/office/drawing/2014/main" id="{5948FC3A-14F9-7B74-5631-24AB58235BB7}"/>
              </a:ext>
            </a:extLst>
          </p:cNvPr>
          <p:cNvSpPr/>
          <p:nvPr/>
        </p:nvSpPr>
        <p:spPr>
          <a:xfrm rot="5400013">
            <a:off x="339893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0" name="Espace réservé de la date 35">
            <a:extLst>
              <a:ext uri="{FF2B5EF4-FFF2-40B4-BE49-F238E27FC236}">
                <a16:creationId xmlns:a16="http://schemas.microsoft.com/office/drawing/2014/main" id="{6B549F42-46BF-6469-ACE5-ECE9C877E9CC}"/>
              </a:ext>
            </a:extLst>
          </p:cNvPr>
          <p:cNvSpPr txBox="1">
            <a:spLocks noGrp="1"/>
          </p:cNvSpPr>
          <p:nvPr>
            <p:ph type="dt" sz="half" idx="7"/>
          </p:nvPr>
        </p:nvSpPr>
        <p:spPr>
          <a:xfrm>
            <a:off x="8197349" y="6309360"/>
            <a:ext cx="2151135" cy="457200"/>
          </a:xfrm>
        </p:spPr>
        <p:txBody>
          <a:bodyPr/>
          <a:lstStyle>
            <a:lvl1pPr>
              <a:defRPr>
                <a:solidFill>
                  <a:srgbClr val="FFFFFF"/>
                </a:solidFill>
                <a:effectLst>
                  <a:outerShdw dist="38096" dir="2700000">
                    <a:srgbClr val="000000"/>
                  </a:outerShdw>
                </a:effectLst>
              </a:defRPr>
            </a:lvl1pPr>
          </a:lstStyle>
          <a:p>
            <a:pPr lvl="0"/>
            <a:r>
              <a:rPr lang="fr-FR"/>
              <a:t>1/02/20XX</a:t>
            </a:r>
          </a:p>
        </p:txBody>
      </p:sp>
      <p:sp>
        <p:nvSpPr>
          <p:cNvPr id="11" name="Espace réservé du numéro de diapositive 36">
            <a:extLst>
              <a:ext uri="{FF2B5EF4-FFF2-40B4-BE49-F238E27FC236}">
                <a16:creationId xmlns:a16="http://schemas.microsoft.com/office/drawing/2014/main" id="{49989EBA-C282-2230-A30F-036972EE4FB0}"/>
              </a:ext>
            </a:extLst>
          </p:cNvPr>
          <p:cNvSpPr txBox="1">
            <a:spLocks noGrp="1"/>
          </p:cNvSpPr>
          <p:nvPr>
            <p:ph type="sldNum" sz="quarter" idx="8"/>
          </p:nvPr>
        </p:nvSpPr>
        <p:spPr/>
        <p:txBody>
          <a:bodyPr/>
          <a:lstStyle>
            <a:lvl1pPr>
              <a:defRPr>
                <a:solidFill>
                  <a:srgbClr val="FFFFFF"/>
                </a:solidFill>
                <a:effectLst>
                  <a:outerShdw dist="38096" dir="2700000">
                    <a:srgbClr val="000000"/>
                  </a:outerShdw>
                </a:effectLst>
              </a:defRPr>
            </a:lvl1pPr>
          </a:lstStyle>
          <a:p>
            <a:pPr lvl="0"/>
            <a:fld id="{713A91A3-E68B-4F07-ACDC-60D5A6021D93}" type="slidenum">
              <a:t>‹N°›</a:t>
            </a:fld>
            <a:endParaRPr lang="fr-FR"/>
          </a:p>
        </p:txBody>
      </p:sp>
      <p:sp>
        <p:nvSpPr>
          <p:cNvPr id="12" name="Espace réservé d’image 64">
            <a:extLst>
              <a:ext uri="{FF2B5EF4-FFF2-40B4-BE49-F238E27FC236}">
                <a16:creationId xmlns:a16="http://schemas.microsoft.com/office/drawing/2014/main" id="{5512BDA8-E629-C0F8-6CEA-2C0118C6727D}"/>
              </a:ext>
            </a:extLst>
          </p:cNvPr>
          <p:cNvSpPr txBox="1">
            <a:spLocks noGrp="1"/>
          </p:cNvSpPr>
          <p:nvPr>
            <p:ph type="pic" idx="4294967295"/>
          </p:nvPr>
        </p:nvSpPr>
        <p:spPr>
          <a:xfrm>
            <a:off x="6859938" y="0"/>
            <a:ext cx="5332067" cy="6858000"/>
          </a:xfrm>
        </p:spPr>
        <p:txBody>
          <a:bodyPr anchor="t" anchorCtr="1">
            <a:noAutofit/>
          </a:bodyPr>
          <a:lstStyle>
            <a:lvl1pPr algn="ctr">
              <a:defRPr/>
            </a:lvl1pPr>
          </a:lstStyle>
          <a:p>
            <a:pPr lvl="0"/>
            <a:r>
              <a:rPr lang="fr-FR"/>
              <a:t>Cliquez pour ajouter une photo</a:t>
            </a:r>
          </a:p>
        </p:txBody>
      </p:sp>
    </p:spTree>
    <p:extLst>
      <p:ext uri="{BB962C8B-B14F-4D97-AF65-F5344CB8AC3E}">
        <p14:creationId xmlns:p14="http://schemas.microsoft.com/office/powerpoint/2010/main" val="404837290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lonne de contenu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B4158A-A056-F45F-73B9-0B5A3EC51899}"/>
              </a:ext>
            </a:extLst>
          </p:cNvPr>
          <p:cNvSpPr/>
          <p:nvPr/>
        </p:nvSpPr>
        <p:spPr>
          <a:xfrm>
            <a:off x="0" y="0"/>
            <a:ext cx="12188952"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19">
            <a:extLst>
              <a:ext uri="{FF2B5EF4-FFF2-40B4-BE49-F238E27FC236}">
                <a16:creationId xmlns:a16="http://schemas.microsoft.com/office/drawing/2014/main" id="{C0992000-3CE7-AD66-EA7A-9C2879BE030C}"/>
              </a:ext>
            </a:extLst>
          </p:cNvPr>
          <p:cNvSpPr/>
          <p:nvPr/>
        </p:nvSpPr>
        <p:spPr>
          <a:xfrm>
            <a:off x="0" y="3904"/>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6A114DEE-1627-F8D3-948E-DFF9B175FA63}"/>
              </a:ext>
            </a:extLst>
          </p:cNvPr>
          <p:cNvSpPr txBox="1">
            <a:spLocks noGrp="1"/>
          </p:cNvSpPr>
          <p:nvPr>
            <p:ph type="title"/>
          </p:nvPr>
        </p:nvSpPr>
        <p:spPr>
          <a:xfrm>
            <a:off x="648931" y="180639"/>
            <a:ext cx="10900141" cy="935778"/>
          </a:xfrm>
        </p:spPr>
        <p:txBody>
          <a:bodyPr>
            <a:noAutofit/>
          </a:bodyPr>
          <a:lstStyle>
            <a:lvl1pPr>
              <a:defRPr>
                <a:solidFill>
                  <a:srgbClr val="FFFFFF"/>
                </a:solidFill>
              </a:defRPr>
            </a:lvl1pPr>
          </a:lstStyle>
          <a:p>
            <a:pPr lvl="0"/>
            <a:r>
              <a:rPr lang="fr-FR"/>
              <a:t>Cliquez pour ajouter un titre</a:t>
            </a:r>
          </a:p>
        </p:txBody>
      </p:sp>
      <p:sp>
        <p:nvSpPr>
          <p:cNvPr id="5" name="Rectangle 4">
            <a:extLst>
              <a:ext uri="{FF2B5EF4-FFF2-40B4-BE49-F238E27FC236}">
                <a16:creationId xmlns:a16="http://schemas.microsoft.com/office/drawing/2014/main" id="{89849B1F-85C8-45FF-490E-E1D3605437C5}"/>
              </a:ext>
            </a:extLst>
          </p:cNvPr>
          <p:cNvSpPr/>
          <p:nvPr/>
        </p:nvSpPr>
        <p:spPr>
          <a:xfrm>
            <a:off x="0" y="1351620"/>
            <a:ext cx="12191996" cy="4749485"/>
          </a:xfrm>
          <a:prstGeom prst="rect">
            <a:avLst/>
          </a:prstGeom>
          <a:solidFill>
            <a:srgbClr val="FFFFFF">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Rectangle 5">
            <a:extLst>
              <a:ext uri="{FF2B5EF4-FFF2-40B4-BE49-F238E27FC236}">
                <a16:creationId xmlns:a16="http://schemas.microsoft.com/office/drawing/2014/main" id="{1D5D6D0A-1A69-E1C6-3CE5-D24DCBB40D64}"/>
              </a:ext>
            </a:extLst>
          </p:cNvPr>
          <p:cNvSpPr/>
          <p:nvPr/>
        </p:nvSpPr>
        <p:spPr>
          <a:xfrm>
            <a:off x="0" y="6107835"/>
            <a:ext cx="4651251" cy="750164"/>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Espace réservé du contenu 2">
            <a:extLst>
              <a:ext uri="{FF2B5EF4-FFF2-40B4-BE49-F238E27FC236}">
                <a16:creationId xmlns:a16="http://schemas.microsoft.com/office/drawing/2014/main" id="{89DE139A-62C8-F11D-CE43-C0BE3E2BA881}"/>
              </a:ext>
            </a:extLst>
          </p:cNvPr>
          <p:cNvSpPr txBox="1">
            <a:spLocks noGrp="1"/>
          </p:cNvSpPr>
          <p:nvPr>
            <p:ph idx="4294967295"/>
          </p:nvPr>
        </p:nvSpPr>
        <p:spPr>
          <a:xfrm>
            <a:off x="648931" y="1834002"/>
            <a:ext cx="4727731" cy="465155"/>
          </a:xfrm>
        </p:spPr>
        <p:txBody>
          <a:bodyPr anchor="t">
            <a:noAutofit/>
          </a:bodyPr>
          <a:lstStyle>
            <a:lvl1pPr>
              <a:defRPr sz="2000"/>
            </a:lvl1pPr>
          </a:lstStyle>
          <a:p>
            <a:pPr lvl="0"/>
            <a:r>
              <a:rPr lang="fr-FR"/>
              <a:t>Cliquez pour ajouter un sous-titre</a:t>
            </a:r>
          </a:p>
        </p:txBody>
      </p:sp>
      <p:sp>
        <p:nvSpPr>
          <p:cNvPr id="8" name="Espace réservé du contenu 2">
            <a:extLst>
              <a:ext uri="{FF2B5EF4-FFF2-40B4-BE49-F238E27FC236}">
                <a16:creationId xmlns:a16="http://schemas.microsoft.com/office/drawing/2014/main" id="{B6386695-AD26-5071-0A00-AB39B13440AE}"/>
              </a:ext>
            </a:extLst>
          </p:cNvPr>
          <p:cNvSpPr txBox="1">
            <a:spLocks noGrp="1"/>
          </p:cNvSpPr>
          <p:nvPr>
            <p:ph idx="4294967295"/>
          </p:nvPr>
        </p:nvSpPr>
        <p:spPr>
          <a:xfrm>
            <a:off x="648931" y="2422382"/>
            <a:ext cx="4727731" cy="3029443"/>
          </a:xfrm>
        </p:spPr>
        <p:txBody>
          <a:bodyPr anchor="t">
            <a:noAutofit/>
          </a:bodyPr>
          <a:lstStyle>
            <a:lvl1pPr marL="283464" indent="-283464">
              <a:buSzPct val="100000"/>
              <a:buFont typeface="Arial" pitchFamily="34"/>
              <a:buChar char="•"/>
              <a:defRPr sz="1600" b="0"/>
            </a:lvl1pPr>
          </a:lstStyle>
          <a:p>
            <a:pPr lvl="0"/>
            <a:r>
              <a:rPr lang="fr-FR"/>
              <a:t> Cliquer pour ajouter du texte</a:t>
            </a:r>
          </a:p>
        </p:txBody>
      </p:sp>
      <p:sp>
        <p:nvSpPr>
          <p:cNvPr id="9" name="Espace réservé du contenu 2">
            <a:extLst>
              <a:ext uri="{FF2B5EF4-FFF2-40B4-BE49-F238E27FC236}">
                <a16:creationId xmlns:a16="http://schemas.microsoft.com/office/drawing/2014/main" id="{5ECF08C5-6E26-2D48-053F-0CA5865907FD}"/>
              </a:ext>
            </a:extLst>
          </p:cNvPr>
          <p:cNvSpPr txBox="1">
            <a:spLocks noGrp="1"/>
          </p:cNvSpPr>
          <p:nvPr>
            <p:ph idx="4294967295"/>
          </p:nvPr>
        </p:nvSpPr>
        <p:spPr>
          <a:xfrm>
            <a:off x="6096003" y="1834002"/>
            <a:ext cx="4727731" cy="465155"/>
          </a:xfrm>
        </p:spPr>
        <p:txBody>
          <a:bodyPr anchor="t">
            <a:noAutofit/>
          </a:bodyPr>
          <a:lstStyle>
            <a:lvl1pPr>
              <a:defRPr sz="2000"/>
            </a:lvl1pPr>
          </a:lstStyle>
          <a:p>
            <a:pPr lvl="0"/>
            <a:r>
              <a:rPr lang="fr-FR"/>
              <a:t>Cliquez pour ajouter un sous-titre</a:t>
            </a:r>
          </a:p>
        </p:txBody>
      </p:sp>
      <p:sp>
        <p:nvSpPr>
          <p:cNvPr id="10" name="Espace réservé du contenu 2">
            <a:extLst>
              <a:ext uri="{FF2B5EF4-FFF2-40B4-BE49-F238E27FC236}">
                <a16:creationId xmlns:a16="http://schemas.microsoft.com/office/drawing/2014/main" id="{B2C0AD4B-B343-5EA1-EAEA-CC8F66BFF8BF}"/>
              </a:ext>
            </a:extLst>
          </p:cNvPr>
          <p:cNvSpPr txBox="1">
            <a:spLocks noGrp="1"/>
          </p:cNvSpPr>
          <p:nvPr>
            <p:ph idx="4294967295"/>
          </p:nvPr>
        </p:nvSpPr>
        <p:spPr>
          <a:xfrm>
            <a:off x="6096003" y="2422382"/>
            <a:ext cx="4727731" cy="3029443"/>
          </a:xfrm>
        </p:spPr>
        <p:txBody>
          <a:bodyPr anchor="t">
            <a:noAutofit/>
          </a:bodyPr>
          <a:lstStyle>
            <a:lvl1pPr marL="283464" indent="-283464">
              <a:buSzPct val="100000"/>
              <a:buFont typeface="Arial" pitchFamily="34"/>
              <a:buChar char="•"/>
              <a:defRPr sz="1600" b="0"/>
            </a:lvl1pPr>
          </a:lstStyle>
          <a:p>
            <a:pPr lvl="0"/>
            <a:r>
              <a:rPr lang="fr-FR"/>
              <a:t> Cliquer pour ajouter du texte</a:t>
            </a:r>
          </a:p>
        </p:txBody>
      </p:sp>
      <p:sp>
        <p:nvSpPr>
          <p:cNvPr id="11" name="Rectangle 8">
            <a:extLst>
              <a:ext uri="{FF2B5EF4-FFF2-40B4-BE49-F238E27FC236}">
                <a16:creationId xmlns:a16="http://schemas.microsoft.com/office/drawing/2014/main" id="{3CC70952-221C-A011-FE23-3D8C3CBCEA1E}"/>
              </a:ext>
            </a:extLst>
          </p:cNvPr>
          <p:cNvSpPr/>
          <p:nvPr/>
        </p:nvSpPr>
        <p:spPr>
          <a:xfrm>
            <a:off x="1527" y="6101105"/>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2" name="Espace réservé du pied de page 29">
            <a:extLst>
              <a:ext uri="{FF2B5EF4-FFF2-40B4-BE49-F238E27FC236}">
                <a16:creationId xmlns:a16="http://schemas.microsoft.com/office/drawing/2014/main" id="{016EAE1B-DA27-3907-537F-6A85D7C204C8}"/>
              </a:ext>
            </a:extLst>
          </p:cNvPr>
          <p:cNvSpPr txBox="1">
            <a:spLocks noGrp="1"/>
          </p:cNvSpPr>
          <p:nvPr>
            <p:ph type="ftr" sz="quarter" idx="9"/>
          </p:nvPr>
        </p:nvSpPr>
        <p:spPr>
          <a:xfrm>
            <a:off x="642914" y="6309360"/>
            <a:ext cx="3423989" cy="457200"/>
          </a:xfrm>
        </p:spPr>
        <p:txBody>
          <a:bodyPr/>
          <a:lstStyle>
            <a:lvl1pPr>
              <a:defRPr>
                <a:solidFill>
                  <a:srgbClr val="FFFFFF"/>
                </a:solidFill>
              </a:defRPr>
            </a:lvl1pPr>
          </a:lstStyle>
          <a:p>
            <a:pPr lvl="0"/>
            <a:r>
              <a:rPr lang="fr-FR"/>
              <a:t>Titre de la présentation</a:t>
            </a:r>
          </a:p>
        </p:txBody>
      </p:sp>
      <p:sp>
        <p:nvSpPr>
          <p:cNvPr id="13" name="Espace réservé de la date 28">
            <a:extLst>
              <a:ext uri="{FF2B5EF4-FFF2-40B4-BE49-F238E27FC236}">
                <a16:creationId xmlns:a16="http://schemas.microsoft.com/office/drawing/2014/main" id="{6140CD5F-F0B1-A57C-001E-1B92A6695E36}"/>
              </a:ext>
            </a:extLst>
          </p:cNvPr>
          <p:cNvSpPr txBox="1">
            <a:spLocks noGrp="1"/>
          </p:cNvSpPr>
          <p:nvPr>
            <p:ph type="dt" sz="half" idx="7"/>
          </p:nvPr>
        </p:nvSpPr>
        <p:spPr>
          <a:xfrm>
            <a:off x="5373617" y="6309360"/>
            <a:ext cx="3411973" cy="457200"/>
          </a:xfrm>
        </p:spPr>
        <p:txBody>
          <a:bodyPr/>
          <a:lstStyle>
            <a:lvl1pPr>
              <a:defRPr>
                <a:solidFill>
                  <a:srgbClr val="595460"/>
                </a:solidFill>
              </a:defRPr>
            </a:lvl1pPr>
          </a:lstStyle>
          <a:p>
            <a:pPr lvl="0"/>
            <a:r>
              <a:rPr lang="fr-FR"/>
              <a:t>1/02/20XX</a:t>
            </a:r>
          </a:p>
        </p:txBody>
      </p:sp>
      <p:sp>
        <p:nvSpPr>
          <p:cNvPr id="14" name="Espace réservé du numéro de diapositive 30">
            <a:extLst>
              <a:ext uri="{FF2B5EF4-FFF2-40B4-BE49-F238E27FC236}">
                <a16:creationId xmlns:a16="http://schemas.microsoft.com/office/drawing/2014/main" id="{C0AE7741-0396-0CF8-8FDD-42532878B19F}"/>
              </a:ext>
            </a:extLst>
          </p:cNvPr>
          <p:cNvSpPr txBox="1">
            <a:spLocks noGrp="1"/>
          </p:cNvSpPr>
          <p:nvPr>
            <p:ph type="sldNum" sz="quarter" idx="8"/>
          </p:nvPr>
        </p:nvSpPr>
        <p:spPr/>
        <p:txBody>
          <a:bodyPr/>
          <a:lstStyle>
            <a:lvl1pPr>
              <a:defRPr/>
            </a:lvl1pPr>
          </a:lstStyle>
          <a:p>
            <a:pPr lvl="0"/>
            <a:fld id="{F344CA7E-3208-49FC-8FAA-FDA2B4EF7E2C}" type="slidenum">
              <a:t>‹N°›</a:t>
            </a:fld>
            <a:endParaRPr lang="fr-FR"/>
          </a:p>
        </p:txBody>
      </p:sp>
      <p:sp>
        <p:nvSpPr>
          <p:cNvPr id="15" name="Rectangle 12">
            <a:extLst>
              <a:ext uri="{FF2B5EF4-FFF2-40B4-BE49-F238E27FC236}">
                <a16:creationId xmlns:a16="http://schemas.microsoft.com/office/drawing/2014/main" id="{DC7E7C38-A590-C40E-862C-5A8CFF345A48}"/>
              </a:ext>
            </a:extLst>
          </p:cNvPr>
          <p:cNvSpPr/>
          <p:nvPr/>
        </p:nvSpPr>
        <p:spPr>
          <a:xfrm>
            <a:off x="4633795" y="6117628"/>
            <a:ext cx="64008" cy="740371"/>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Tree>
    <p:extLst>
      <p:ext uri="{BB962C8B-B14F-4D97-AF65-F5344CB8AC3E}">
        <p14:creationId xmlns:p14="http://schemas.microsoft.com/office/powerpoint/2010/main" val="37546910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lonne de contenu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32B200-DEBC-3AE9-0DC9-105A84DBB31F}"/>
              </a:ext>
            </a:extLst>
          </p:cNvPr>
          <p:cNvSpPr/>
          <p:nvPr/>
        </p:nvSpPr>
        <p:spPr>
          <a:xfrm>
            <a:off x="0" y="0"/>
            <a:ext cx="12188952"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
            <a:extLst>
              <a:ext uri="{FF2B5EF4-FFF2-40B4-BE49-F238E27FC236}">
                <a16:creationId xmlns:a16="http://schemas.microsoft.com/office/drawing/2014/main" id="{FEDFA2DD-7A54-738A-8A43-7E6CAD4318DD}"/>
              </a:ext>
            </a:extLst>
          </p:cNvPr>
          <p:cNvSpPr/>
          <p:nvPr/>
        </p:nvSpPr>
        <p:spPr>
          <a:xfrm>
            <a:off x="0" y="3904"/>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0640DDB4-1C9E-4F30-1528-B178884AF617}"/>
              </a:ext>
            </a:extLst>
          </p:cNvPr>
          <p:cNvSpPr txBox="1">
            <a:spLocks noGrp="1"/>
          </p:cNvSpPr>
          <p:nvPr>
            <p:ph type="title"/>
          </p:nvPr>
        </p:nvSpPr>
        <p:spPr>
          <a:xfrm>
            <a:off x="648931" y="180639"/>
            <a:ext cx="10900141" cy="935778"/>
          </a:xfrm>
        </p:spPr>
        <p:txBody>
          <a:bodyPr>
            <a:noAutofit/>
          </a:bodyPr>
          <a:lstStyle>
            <a:lvl1pPr>
              <a:defRPr>
                <a:solidFill>
                  <a:srgbClr val="FFFFFF"/>
                </a:solidFill>
              </a:defRPr>
            </a:lvl1pPr>
          </a:lstStyle>
          <a:p>
            <a:pPr lvl="0"/>
            <a:r>
              <a:rPr lang="fr-FR"/>
              <a:t>Cliquez pour ajouter un titre</a:t>
            </a:r>
          </a:p>
        </p:txBody>
      </p:sp>
      <p:sp>
        <p:nvSpPr>
          <p:cNvPr id="5" name="Rectangle 4">
            <a:extLst>
              <a:ext uri="{FF2B5EF4-FFF2-40B4-BE49-F238E27FC236}">
                <a16:creationId xmlns:a16="http://schemas.microsoft.com/office/drawing/2014/main" id="{3D9344C4-5FD2-DBA0-3306-5586BDB16532}"/>
              </a:ext>
            </a:extLst>
          </p:cNvPr>
          <p:cNvSpPr/>
          <p:nvPr/>
        </p:nvSpPr>
        <p:spPr>
          <a:xfrm>
            <a:off x="0" y="1351620"/>
            <a:ext cx="12191996" cy="4749485"/>
          </a:xfrm>
          <a:prstGeom prst="rect">
            <a:avLst/>
          </a:prstGeom>
          <a:solidFill>
            <a:srgbClr val="FFFFFF">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Rectangle 5">
            <a:extLst>
              <a:ext uri="{FF2B5EF4-FFF2-40B4-BE49-F238E27FC236}">
                <a16:creationId xmlns:a16="http://schemas.microsoft.com/office/drawing/2014/main" id="{8B42D779-3CF2-7002-7855-E1A685639426}"/>
              </a:ext>
            </a:extLst>
          </p:cNvPr>
          <p:cNvSpPr/>
          <p:nvPr/>
        </p:nvSpPr>
        <p:spPr>
          <a:xfrm>
            <a:off x="0" y="6107835"/>
            <a:ext cx="4651251" cy="750164"/>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Espace réservé du contenu 2">
            <a:extLst>
              <a:ext uri="{FF2B5EF4-FFF2-40B4-BE49-F238E27FC236}">
                <a16:creationId xmlns:a16="http://schemas.microsoft.com/office/drawing/2014/main" id="{9CB39FF5-FF7E-2CEA-8865-D46F42143AD7}"/>
              </a:ext>
            </a:extLst>
          </p:cNvPr>
          <p:cNvSpPr txBox="1">
            <a:spLocks noGrp="1"/>
          </p:cNvSpPr>
          <p:nvPr>
            <p:ph idx="4294967295"/>
          </p:nvPr>
        </p:nvSpPr>
        <p:spPr>
          <a:xfrm>
            <a:off x="648931" y="1834002"/>
            <a:ext cx="3519031" cy="465155"/>
          </a:xfrm>
        </p:spPr>
        <p:txBody>
          <a:bodyPr anchor="t">
            <a:noAutofit/>
          </a:bodyPr>
          <a:lstStyle>
            <a:lvl1pPr>
              <a:defRPr sz="2000"/>
            </a:lvl1pPr>
          </a:lstStyle>
          <a:p>
            <a:pPr lvl="0"/>
            <a:r>
              <a:rPr lang="fr-FR"/>
              <a:t>Cliquez pour ajouter un sous-titre</a:t>
            </a:r>
          </a:p>
        </p:txBody>
      </p:sp>
      <p:sp>
        <p:nvSpPr>
          <p:cNvPr id="8" name="Espace réservé du contenu 2">
            <a:extLst>
              <a:ext uri="{FF2B5EF4-FFF2-40B4-BE49-F238E27FC236}">
                <a16:creationId xmlns:a16="http://schemas.microsoft.com/office/drawing/2014/main" id="{2391B109-880E-2D53-C297-2574AF36520D}"/>
              </a:ext>
            </a:extLst>
          </p:cNvPr>
          <p:cNvSpPr txBox="1">
            <a:spLocks noGrp="1"/>
          </p:cNvSpPr>
          <p:nvPr>
            <p:ph idx="4294967295"/>
          </p:nvPr>
        </p:nvSpPr>
        <p:spPr>
          <a:xfrm>
            <a:off x="648931" y="2419557"/>
            <a:ext cx="3519031" cy="3197263"/>
          </a:xfrm>
        </p:spPr>
        <p:txBody>
          <a:bodyPr anchor="t"/>
          <a:lstStyle>
            <a:lvl1pPr marL="283464" indent="-283464">
              <a:buSzPct val="100000"/>
              <a:buFont typeface="Arial" pitchFamily="34"/>
              <a:buChar char="•"/>
              <a:defRPr sz="1600" b="0"/>
            </a:lvl1pPr>
          </a:lstStyle>
          <a:p>
            <a:pPr lvl="0"/>
            <a:r>
              <a:rPr lang="fr-FR"/>
              <a:t> Cliquer pour ajouter du texte</a:t>
            </a:r>
          </a:p>
        </p:txBody>
      </p:sp>
      <p:sp>
        <p:nvSpPr>
          <p:cNvPr id="9" name="Espace réservé du contenu 2">
            <a:extLst>
              <a:ext uri="{FF2B5EF4-FFF2-40B4-BE49-F238E27FC236}">
                <a16:creationId xmlns:a16="http://schemas.microsoft.com/office/drawing/2014/main" id="{C83FE744-6990-60A2-2983-DE6E60FBD4A7}"/>
              </a:ext>
            </a:extLst>
          </p:cNvPr>
          <p:cNvSpPr txBox="1">
            <a:spLocks noGrp="1"/>
          </p:cNvSpPr>
          <p:nvPr>
            <p:ph idx="4294967295"/>
          </p:nvPr>
        </p:nvSpPr>
        <p:spPr>
          <a:xfrm>
            <a:off x="4336487" y="1828351"/>
            <a:ext cx="3519031" cy="465155"/>
          </a:xfrm>
        </p:spPr>
        <p:txBody>
          <a:bodyPr anchor="t">
            <a:noAutofit/>
          </a:bodyPr>
          <a:lstStyle>
            <a:lvl1pPr>
              <a:defRPr sz="2000"/>
            </a:lvl1pPr>
          </a:lstStyle>
          <a:p>
            <a:pPr lvl="0"/>
            <a:r>
              <a:rPr lang="fr-FR"/>
              <a:t>Cliquez pour ajouter un sous-titre</a:t>
            </a:r>
          </a:p>
        </p:txBody>
      </p:sp>
      <p:sp>
        <p:nvSpPr>
          <p:cNvPr id="10" name="Espace réservé du contenu 2">
            <a:extLst>
              <a:ext uri="{FF2B5EF4-FFF2-40B4-BE49-F238E27FC236}">
                <a16:creationId xmlns:a16="http://schemas.microsoft.com/office/drawing/2014/main" id="{F1B0AA08-833B-AAA7-BBE6-84484B19C8A8}"/>
              </a:ext>
            </a:extLst>
          </p:cNvPr>
          <p:cNvSpPr txBox="1">
            <a:spLocks noGrp="1"/>
          </p:cNvSpPr>
          <p:nvPr>
            <p:ph idx="4294967295"/>
          </p:nvPr>
        </p:nvSpPr>
        <p:spPr>
          <a:xfrm>
            <a:off x="4336487" y="2419557"/>
            <a:ext cx="3519031" cy="3197263"/>
          </a:xfrm>
        </p:spPr>
        <p:txBody>
          <a:bodyPr anchor="t"/>
          <a:lstStyle>
            <a:lvl1pPr marL="283464" indent="-283464">
              <a:buSzPct val="100000"/>
              <a:buFont typeface="Arial" pitchFamily="34"/>
              <a:buChar char="•"/>
              <a:defRPr sz="1600" b="0"/>
            </a:lvl1pPr>
          </a:lstStyle>
          <a:p>
            <a:pPr lvl="0"/>
            <a:r>
              <a:rPr lang="fr-FR"/>
              <a:t> Cliquer pour ajouter du texte</a:t>
            </a:r>
          </a:p>
        </p:txBody>
      </p:sp>
      <p:sp>
        <p:nvSpPr>
          <p:cNvPr id="11" name="Espace réservé du contenu 2">
            <a:extLst>
              <a:ext uri="{FF2B5EF4-FFF2-40B4-BE49-F238E27FC236}">
                <a16:creationId xmlns:a16="http://schemas.microsoft.com/office/drawing/2014/main" id="{D9C13E1D-EDC6-53BF-4EDE-F38331F3B3DB}"/>
              </a:ext>
            </a:extLst>
          </p:cNvPr>
          <p:cNvSpPr txBox="1">
            <a:spLocks noGrp="1"/>
          </p:cNvSpPr>
          <p:nvPr>
            <p:ph idx="4294967295"/>
          </p:nvPr>
        </p:nvSpPr>
        <p:spPr>
          <a:xfrm>
            <a:off x="8024033" y="1834002"/>
            <a:ext cx="3519031" cy="465155"/>
          </a:xfrm>
        </p:spPr>
        <p:txBody>
          <a:bodyPr anchor="t">
            <a:noAutofit/>
          </a:bodyPr>
          <a:lstStyle>
            <a:lvl1pPr>
              <a:defRPr sz="2000"/>
            </a:lvl1pPr>
          </a:lstStyle>
          <a:p>
            <a:pPr lvl="0"/>
            <a:r>
              <a:rPr lang="fr-FR"/>
              <a:t>Cliquez pour ajouter un sous-titre</a:t>
            </a:r>
          </a:p>
        </p:txBody>
      </p:sp>
      <p:sp>
        <p:nvSpPr>
          <p:cNvPr id="12" name="Espace réservé du contenu 2">
            <a:extLst>
              <a:ext uri="{FF2B5EF4-FFF2-40B4-BE49-F238E27FC236}">
                <a16:creationId xmlns:a16="http://schemas.microsoft.com/office/drawing/2014/main" id="{DC5A420B-BE2D-B212-DE8B-C02C035A2302}"/>
              </a:ext>
            </a:extLst>
          </p:cNvPr>
          <p:cNvSpPr txBox="1">
            <a:spLocks noGrp="1"/>
          </p:cNvSpPr>
          <p:nvPr>
            <p:ph idx="4294967295"/>
          </p:nvPr>
        </p:nvSpPr>
        <p:spPr>
          <a:xfrm>
            <a:off x="8024033" y="2419557"/>
            <a:ext cx="3519031" cy="3197263"/>
          </a:xfrm>
        </p:spPr>
        <p:txBody>
          <a:bodyPr anchor="t"/>
          <a:lstStyle>
            <a:lvl1pPr marL="283464" indent="-283464">
              <a:buSzPct val="100000"/>
              <a:buFont typeface="Arial" pitchFamily="34"/>
              <a:buChar char="•"/>
              <a:defRPr sz="1600" b="0"/>
            </a:lvl1pPr>
          </a:lstStyle>
          <a:p>
            <a:pPr lvl="0"/>
            <a:r>
              <a:rPr lang="fr-FR"/>
              <a:t> Cliquer pour ajouter du texte</a:t>
            </a:r>
          </a:p>
        </p:txBody>
      </p:sp>
      <p:sp>
        <p:nvSpPr>
          <p:cNvPr id="13" name="Rectangle 7">
            <a:extLst>
              <a:ext uri="{FF2B5EF4-FFF2-40B4-BE49-F238E27FC236}">
                <a16:creationId xmlns:a16="http://schemas.microsoft.com/office/drawing/2014/main" id="{D787341E-8FAC-F69D-89D7-CEA08A996AC2}"/>
              </a:ext>
            </a:extLst>
          </p:cNvPr>
          <p:cNvSpPr/>
          <p:nvPr/>
        </p:nvSpPr>
        <p:spPr>
          <a:xfrm>
            <a:off x="1527" y="6101105"/>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4" name="Rectangle 11">
            <a:extLst>
              <a:ext uri="{FF2B5EF4-FFF2-40B4-BE49-F238E27FC236}">
                <a16:creationId xmlns:a16="http://schemas.microsoft.com/office/drawing/2014/main" id="{DB64B6DF-428D-5B8E-3FB1-C5A007992F92}"/>
              </a:ext>
            </a:extLst>
          </p:cNvPr>
          <p:cNvSpPr/>
          <p:nvPr/>
        </p:nvSpPr>
        <p:spPr>
          <a:xfrm>
            <a:off x="4633795" y="6117628"/>
            <a:ext cx="64008" cy="740371"/>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5" name="Espace réservé du pied de page 29">
            <a:extLst>
              <a:ext uri="{FF2B5EF4-FFF2-40B4-BE49-F238E27FC236}">
                <a16:creationId xmlns:a16="http://schemas.microsoft.com/office/drawing/2014/main" id="{F2C1C69D-CBCD-A980-873E-67AB701278BE}"/>
              </a:ext>
            </a:extLst>
          </p:cNvPr>
          <p:cNvSpPr txBox="1">
            <a:spLocks noGrp="1"/>
          </p:cNvSpPr>
          <p:nvPr>
            <p:ph type="ftr" sz="quarter" idx="9"/>
          </p:nvPr>
        </p:nvSpPr>
        <p:spPr>
          <a:xfrm>
            <a:off x="642914" y="6309360"/>
            <a:ext cx="3423989" cy="457200"/>
          </a:xfrm>
        </p:spPr>
        <p:txBody>
          <a:bodyPr/>
          <a:lstStyle>
            <a:lvl1pPr>
              <a:defRPr>
                <a:solidFill>
                  <a:srgbClr val="FFFFFF"/>
                </a:solidFill>
              </a:defRPr>
            </a:lvl1pPr>
          </a:lstStyle>
          <a:p>
            <a:pPr lvl="0"/>
            <a:r>
              <a:rPr lang="fr-FR"/>
              <a:t>Titre de la présentation</a:t>
            </a:r>
          </a:p>
        </p:txBody>
      </p:sp>
      <p:sp>
        <p:nvSpPr>
          <p:cNvPr id="16" name="Espace réservé de la date 28">
            <a:extLst>
              <a:ext uri="{FF2B5EF4-FFF2-40B4-BE49-F238E27FC236}">
                <a16:creationId xmlns:a16="http://schemas.microsoft.com/office/drawing/2014/main" id="{DBBF894A-EE4A-8A35-7562-D93EB2795FBE}"/>
              </a:ext>
            </a:extLst>
          </p:cNvPr>
          <p:cNvSpPr txBox="1">
            <a:spLocks noGrp="1"/>
          </p:cNvSpPr>
          <p:nvPr>
            <p:ph type="dt" sz="half" idx="7"/>
          </p:nvPr>
        </p:nvSpPr>
        <p:spPr>
          <a:xfrm>
            <a:off x="5373617" y="6309360"/>
            <a:ext cx="3411973" cy="457200"/>
          </a:xfrm>
        </p:spPr>
        <p:txBody>
          <a:bodyPr/>
          <a:lstStyle>
            <a:lvl1pPr>
              <a:defRPr>
                <a:solidFill>
                  <a:srgbClr val="595460"/>
                </a:solidFill>
              </a:defRPr>
            </a:lvl1pPr>
          </a:lstStyle>
          <a:p>
            <a:pPr lvl="0"/>
            <a:r>
              <a:rPr lang="fr-FR"/>
              <a:t>1/02/20XX</a:t>
            </a:r>
          </a:p>
        </p:txBody>
      </p:sp>
      <p:sp>
        <p:nvSpPr>
          <p:cNvPr id="17" name="Espace réservé du numéro de diapositive 30">
            <a:extLst>
              <a:ext uri="{FF2B5EF4-FFF2-40B4-BE49-F238E27FC236}">
                <a16:creationId xmlns:a16="http://schemas.microsoft.com/office/drawing/2014/main" id="{C9896020-27B4-FBAC-5769-BF5320AE7947}"/>
              </a:ext>
            </a:extLst>
          </p:cNvPr>
          <p:cNvSpPr txBox="1">
            <a:spLocks noGrp="1"/>
          </p:cNvSpPr>
          <p:nvPr>
            <p:ph type="sldNum" sz="quarter" idx="8"/>
          </p:nvPr>
        </p:nvSpPr>
        <p:spPr/>
        <p:txBody>
          <a:bodyPr/>
          <a:lstStyle>
            <a:lvl1pPr>
              <a:defRPr/>
            </a:lvl1pPr>
          </a:lstStyle>
          <a:p>
            <a:pPr lvl="0"/>
            <a:fld id="{C4429D4A-6C59-42C8-B84E-5FC31C8B3A29}" type="slidenum">
              <a:t>‹N°›</a:t>
            </a:fld>
            <a:endParaRPr lang="fr-FR"/>
          </a:p>
        </p:txBody>
      </p:sp>
    </p:spTree>
    <p:extLst>
      <p:ext uri="{BB962C8B-B14F-4D97-AF65-F5344CB8AC3E}">
        <p14:creationId xmlns:p14="http://schemas.microsoft.com/office/powerpoint/2010/main" val="42016250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nthès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095B50A-3777-5B92-01C6-DC35D1C1C8C7}"/>
              </a:ext>
            </a:extLst>
          </p:cNvPr>
          <p:cNvSpPr/>
          <p:nvPr/>
        </p:nvSpPr>
        <p:spPr>
          <a:xfrm flipH="1">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10">
            <a:extLst>
              <a:ext uri="{FF2B5EF4-FFF2-40B4-BE49-F238E27FC236}">
                <a16:creationId xmlns:a16="http://schemas.microsoft.com/office/drawing/2014/main" id="{3346FDE0-8CDF-9001-D6C3-73E987E7E192}"/>
              </a:ext>
            </a:extLst>
          </p:cNvPr>
          <p:cNvSpPr/>
          <p:nvPr/>
        </p:nvSpPr>
        <p:spPr>
          <a:xfrm>
            <a:off x="4677549" y="0"/>
            <a:ext cx="7514447" cy="6858000"/>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24004059-81FA-6493-2DA1-7A12F3212D7D}"/>
              </a:ext>
            </a:extLst>
          </p:cNvPr>
          <p:cNvSpPr txBox="1">
            <a:spLocks noGrp="1"/>
          </p:cNvSpPr>
          <p:nvPr>
            <p:ph type="title"/>
          </p:nvPr>
        </p:nvSpPr>
        <p:spPr>
          <a:xfrm>
            <a:off x="5376672" y="537383"/>
            <a:ext cx="6172410" cy="1031927"/>
          </a:xfrm>
        </p:spPr>
        <p:txBody>
          <a:bodyPr/>
          <a:lstStyle>
            <a:lvl1pPr>
              <a:defRPr/>
            </a:lvl1pPr>
          </a:lstStyle>
          <a:p>
            <a:pPr lvl="0"/>
            <a:r>
              <a:rPr lang="fr-FR"/>
              <a:t>Cliquez pour ajouter un titre</a:t>
            </a:r>
          </a:p>
        </p:txBody>
      </p:sp>
      <p:sp>
        <p:nvSpPr>
          <p:cNvPr id="5" name="Rectangle 9">
            <a:extLst>
              <a:ext uri="{FF2B5EF4-FFF2-40B4-BE49-F238E27FC236}">
                <a16:creationId xmlns:a16="http://schemas.microsoft.com/office/drawing/2014/main" id="{F929A372-74D8-93D7-B284-5B928DF358F9}"/>
              </a:ext>
            </a:extLst>
          </p:cNvPr>
          <p:cNvSpPr/>
          <p:nvPr/>
        </p:nvSpPr>
        <p:spPr>
          <a:xfrm rot="5400013">
            <a:off x="121655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Rectangle 12">
            <a:extLst>
              <a:ext uri="{FF2B5EF4-FFF2-40B4-BE49-F238E27FC236}">
                <a16:creationId xmlns:a16="http://schemas.microsoft.com/office/drawing/2014/main" id="{8C36403F-FE3F-2593-72E9-A2677BBBD350}"/>
              </a:ext>
            </a:extLst>
          </p:cNvPr>
          <p:cNvSpPr/>
          <p:nvPr/>
        </p:nvSpPr>
        <p:spPr>
          <a:xfrm>
            <a:off x="0" y="2249323"/>
            <a:ext cx="461772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13">
            <a:extLst>
              <a:ext uri="{FF2B5EF4-FFF2-40B4-BE49-F238E27FC236}">
                <a16:creationId xmlns:a16="http://schemas.microsoft.com/office/drawing/2014/main" id="{D7A9B98E-1757-0E37-97AB-A3AA0C654305}"/>
              </a:ext>
            </a:extLst>
          </p:cNvPr>
          <p:cNvSpPr/>
          <p:nvPr/>
        </p:nvSpPr>
        <p:spPr>
          <a:xfrm>
            <a:off x="0" y="4546652"/>
            <a:ext cx="461772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image 19">
            <a:extLst>
              <a:ext uri="{FF2B5EF4-FFF2-40B4-BE49-F238E27FC236}">
                <a16:creationId xmlns:a16="http://schemas.microsoft.com/office/drawing/2014/main" id="{D1AF903E-DB17-B654-3EC9-1E77EBCB417C}"/>
              </a:ext>
            </a:extLst>
          </p:cNvPr>
          <p:cNvSpPr txBox="1">
            <a:spLocks noGrp="1"/>
          </p:cNvSpPr>
          <p:nvPr>
            <p:ph type="pic" idx="4294967295"/>
          </p:nvPr>
        </p:nvSpPr>
        <p:spPr>
          <a:xfrm>
            <a:off x="0" y="0"/>
            <a:ext cx="4613541" cy="2249323"/>
          </a:xfrm>
        </p:spPr>
        <p:txBody>
          <a:bodyPr anchor="t" anchorCtr="1"/>
          <a:lstStyle>
            <a:lvl1pPr algn="ctr">
              <a:defRPr/>
            </a:lvl1pPr>
          </a:lstStyle>
          <a:p>
            <a:pPr lvl="0"/>
            <a:r>
              <a:rPr lang="fr-FR"/>
              <a:t>Cliquez pour ajouter une image</a:t>
            </a:r>
          </a:p>
        </p:txBody>
      </p:sp>
      <p:sp>
        <p:nvSpPr>
          <p:cNvPr id="9" name="Espace réservé d’image 19">
            <a:extLst>
              <a:ext uri="{FF2B5EF4-FFF2-40B4-BE49-F238E27FC236}">
                <a16:creationId xmlns:a16="http://schemas.microsoft.com/office/drawing/2014/main" id="{C0016AE3-561C-1DB2-0502-D17C35180752}"/>
              </a:ext>
            </a:extLst>
          </p:cNvPr>
          <p:cNvSpPr txBox="1">
            <a:spLocks noGrp="1"/>
          </p:cNvSpPr>
          <p:nvPr>
            <p:ph type="pic" idx="4294967295"/>
          </p:nvPr>
        </p:nvSpPr>
        <p:spPr>
          <a:xfrm>
            <a:off x="0" y="2311338"/>
            <a:ext cx="4613541" cy="2241523"/>
          </a:xfrm>
        </p:spPr>
        <p:txBody>
          <a:bodyPr anchor="t" anchorCtr="1"/>
          <a:lstStyle>
            <a:lvl1pPr algn="ctr">
              <a:defRPr/>
            </a:lvl1pPr>
          </a:lstStyle>
          <a:p>
            <a:pPr lvl="0"/>
            <a:r>
              <a:rPr lang="fr-FR"/>
              <a:t>Cliquez pour ajouter une image</a:t>
            </a:r>
          </a:p>
        </p:txBody>
      </p:sp>
      <p:sp>
        <p:nvSpPr>
          <p:cNvPr id="10" name="Espace réservé d’image 19">
            <a:extLst>
              <a:ext uri="{FF2B5EF4-FFF2-40B4-BE49-F238E27FC236}">
                <a16:creationId xmlns:a16="http://schemas.microsoft.com/office/drawing/2014/main" id="{8678C293-2B2C-4665-6C8E-55AB76B9F04C}"/>
              </a:ext>
            </a:extLst>
          </p:cNvPr>
          <p:cNvSpPr txBox="1">
            <a:spLocks noGrp="1"/>
          </p:cNvSpPr>
          <p:nvPr>
            <p:ph type="pic" idx="4294967295"/>
          </p:nvPr>
        </p:nvSpPr>
        <p:spPr>
          <a:xfrm>
            <a:off x="0" y="4613568"/>
            <a:ext cx="4613541" cy="2241523"/>
          </a:xfrm>
        </p:spPr>
        <p:txBody>
          <a:bodyPr anchor="t" anchorCtr="1"/>
          <a:lstStyle>
            <a:lvl1pPr algn="ctr">
              <a:defRPr/>
            </a:lvl1pPr>
          </a:lstStyle>
          <a:p>
            <a:pPr lvl="0"/>
            <a:r>
              <a:rPr lang="fr-FR"/>
              <a:t>Cliquez pour ajouter une image</a:t>
            </a:r>
          </a:p>
        </p:txBody>
      </p:sp>
      <p:sp>
        <p:nvSpPr>
          <p:cNvPr id="11" name="Espace réservé du contenu 2">
            <a:extLst>
              <a:ext uri="{FF2B5EF4-FFF2-40B4-BE49-F238E27FC236}">
                <a16:creationId xmlns:a16="http://schemas.microsoft.com/office/drawing/2014/main" id="{28EB4D92-EA3F-5933-C17F-CFE6D90D3D61}"/>
              </a:ext>
            </a:extLst>
          </p:cNvPr>
          <p:cNvSpPr txBox="1">
            <a:spLocks noGrp="1"/>
          </p:cNvSpPr>
          <p:nvPr>
            <p:ph idx="4294967295"/>
          </p:nvPr>
        </p:nvSpPr>
        <p:spPr>
          <a:xfrm>
            <a:off x="5376672" y="1735741"/>
            <a:ext cx="6172410" cy="3767492"/>
          </a:xfrm>
        </p:spPr>
        <p:txBody>
          <a:bodyPr anchor="t"/>
          <a:lstStyle>
            <a:lvl1pPr>
              <a:defRPr sz="1600" b="0"/>
            </a:lvl1pPr>
          </a:lstStyle>
          <a:p>
            <a:pPr lvl="0"/>
            <a:r>
              <a:rPr lang="fr-FR"/>
              <a:t> Cliquer pour ajouter du texte</a:t>
            </a:r>
          </a:p>
        </p:txBody>
      </p:sp>
      <p:sp>
        <p:nvSpPr>
          <p:cNvPr id="12" name="Espace réservé du pied de page 4">
            <a:extLst>
              <a:ext uri="{FF2B5EF4-FFF2-40B4-BE49-F238E27FC236}">
                <a16:creationId xmlns:a16="http://schemas.microsoft.com/office/drawing/2014/main" id="{A4AFF96E-F487-2E46-73DE-79ABF478E8EA}"/>
              </a:ext>
            </a:extLst>
          </p:cNvPr>
          <p:cNvSpPr txBox="1">
            <a:spLocks noGrp="1"/>
          </p:cNvSpPr>
          <p:nvPr>
            <p:ph type="ftr" sz="quarter" idx="9"/>
          </p:nvPr>
        </p:nvSpPr>
        <p:spPr>
          <a:xfrm>
            <a:off x="642914" y="6309360"/>
            <a:ext cx="3271512" cy="457200"/>
          </a:xfrm>
        </p:spPr>
        <p:txBody>
          <a:bodyPr/>
          <a:lstStyle>
            <a:lvl1pPr>
              <a:defRPr>
                <a:solidFill>
                  <a:srgbClr val="FFFFFF"/>
                </a:solidFill>
                <a:effectLst>
                  <a:outerShdw dist="38096" dir="2700000">
                    <a:srgbClr val="000000"/>
                  </a:outerShdw>
                </a:effectLst>
              </a:defRPr>
            </a:lvl1pPr>
          </a:lstStyle>
          <a:p>
            <a:pPr lvl="0"/>
            <a:r>
              <a:rPr lang="fr-FR"/>
              <a:t>Titre de la présentation</a:t>
            </a:r>
          </a:p>
        </p:txBody>
      </p:sp>
      <p:sp>
        <p:nvSpPr>
          <p:cNvPr id="13" name="Espace réservé de la date 3">
            <a:extLst>
              <a:ext uri="{FF2B5EF4-FFF2-40B4-BE49-F238E27FC236}">
                <a16:creationId xmlns:a16="http://schemas.microsoft.com/office/drawing/2014/main" id="{8ED0C0C8-AD1B-B552-C290-13AE25617F00}"/>
              </a:ext>
            </a:extLst>
          </p:cNvPr>
          <p:cNvSpPr txBox="1">
            <a:spLocks noGrp="1"/>
          </p:cNvSpPr>
          <p:nvPr>
            <p:ph type="dt" sz="half" idx="7"/>
          </p:nvPr>
        </p:nvSpPr>
        <p:spPr>
          <a:xfrm>
            <a:off x="5376672" y="6309360"/>
            <a:ext cx="3411973" cy="457200"/>
          </a:xfrm>
        </p:spPr>
        <p:txBody>
          <a:bodyPr/>
          <a:lstStyle>
            <a:lvl1pPr>
              <a:defRPr>
                <a:solidFill>
                  <a:srgbClr val="595460"/>
                </a:solidFill>
              </a:defRPr>
            </a:lvl1pPr>
          </a:lstStyle>
          <a:p>
            <a:pPr lvl="0"/>
            <a:r>
              <a:rPr lang="fr-FR"/>
              <a:t>1/02/20XX</a:t>
            </a:r>
          </a:p>
        </p:txBody>
      </p:sp>
      <p:sp>
        <p:nvSpPr>
          <p:cNvPr id="14" name="Espace réservé du numéro de diapositive 5">
            <a:extLst>
              <a:ext uri="{FF2B5EF4-FFF2-40B4-BE49-F238E27FC236}">
                <a16:creationId xmlns:a16="http://schemas.microsoft.com/office/drawing/2014/main" id="{8F4895F2-82FF-175F-18C0-13E30856A7D0}"/>
              </a:ext>
            </a:extLst>
          </p:cNvPr>
          <p:cNvSpPr txBox="1">
            <a:spLocks noGrp="1"/>
          </p:cNvSpPr>
          <p:nvPr>
            <p:ph type="sldNum" sz="quarter" idx="8"/>
          </p:nvPr>
        </p:nvSpPr>
        <p:spPr/>
        <p:txBody>
          <a:bodyPr/>
          <a:lstStyle>
            <a:lvl1pPr>
              <a:defRPr/>
            </a:lvl1pPr>
          </a:lstStyle>
          <a:p>
            <a:pPr lvl="0"/>
            <a:fld id="{864B3844-C10F-4B0B-8DFB-04B7C72DB773}" type="slidenum">
              <a:t>‹N°›</a:t>
            </a:fld>
            <a:endParaRPr lang="fr-FR"/>
          </a:p>
        </p:txBody>
      </p:sp>
    </p:spTree>
    <p:extLst>
      <p:ext uri="{BB962C8B-B14F-4D97-AF65-F5344CB8AC3E}">
        <p14:creationId xmlns:p14="http://schemas.microsoft.com/office/powerpoint/2010/main" val="30138380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ermetur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667DD45-295F-379D-FC8A-C9CE87DFF9A0}"/>
              </a:ext>
            </a:extLst>
          </p:cNvPr>
          <p:cNvSpPr/>
          <p:nvPr/>
        </p:nvSpPr>
        <p:spPr>
          <a:xfrm flipH="1">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6">
            <a:extLst>
              <a:ext uri="{FF2B5EF4-FFF2-40B4-BE49-F238E27FC236}">
                <a16:creationId xmlns:a16="http://schemas.microsoft.com/office/drawing/2014/main" id="{AB1F9E21-7BB1-0B5A-87CB-BA62F538A957}"/>
              </a:ext>
            </a:extLst>
          </p:cNvPr>
          <p:cNvSpPr/>
          <p:nvPr/>
        </p:nvSpPr>
        <p:spPr>
          <a:xfrm>
            <a:off x="0" y="866787"/>
            <a:ext cx="6833384" cy="2594216"/>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338F85BA-47C6-2D8E-4993-1684E2D1D7AA}"/>
              </a:ext>
            </a:extLst>
          </p:cNvPr>
          <p:cNvSpPr txBox="1">
            <a:spLocks noGrp="1"/>
          </p:cNvSpPr>
          <p:nvPr>
            <p:ph type="title"/>
          </p:nvPr>
        </p:nvSpPr>
        <p:spPr>
          <a:xfrm>
            <a:off x="1434620" y="1138043"/>
            <a:ext cx="4862806" cy="2019488"/>
          </a:xfrm>
        </p:spPr>
        <p:txBody>
          <a:bodyPr/>
          <a:lstStyle>
            <a:lvl1pPr>
              <a:lnSpc>
                <a:spcPct val="100000"/>
              </a:lnSpc>
              <a:defRPr>
                <a:solidFill>
                  <a:srgbClr val="FFFFFF"/>
                </a:solidFill>
              </a:defRPr>
            </a:lvl1pPr>
          </a:lstStyle>
          <a:p>
            <a:pPr lvl="0"/>
            <a:r>
              <a:rPr lang="fr-FR"/>
              <a:t>CLIQUEZ POUR AJOUTER UN TITRE</a:t>
            </a:r>
          </a:p>
        </p:txBody>
      </p:sp>
      <p:sp>
        <p:nvSpPr>
          <p:cNvPr id="5" name="Espace réservé d’image 21">
            <a:extLst>
              <a:ext uri="{FF2B5EF4-FFF2-40B4-BE49-F238E27FC236}">
                <a16:creationId xmlns:a16="http://schemas.microsoft.com/office/drawing/2014/main" id="{EA375D68-DFE8-CDB0-C2C4-20184DEBFF1A}"/>
              </a:ext>
            </a:extLst>
          </p:cNvPr>
          <p:cNvSpPr txBox="1">
            <a:spLocks noGrp="1"/>
          </p:cNvSpPr>
          <p:nvPr>
            <p:ph type="pic" idx="4294967295"/>
          </p:nvPr>
        </p:nvSpPr>
        <p:spPr>
          <a:xfrm>
            <a:off x="6858027" y="4937"/>
            <a:ext cx="5333978" cy="3392049"/>
          </a:xfrm>
        </p:spPr>
        <p:txBody>
          <a:bodyPr anchor="t" anchorCtr="1"/>
          <a:lstStyle>
            <a:lvl1pPr algn="ctr">
              <a:defRPr/>
            </a:lvl1pPr>
          </a:lstStyle>
          <a:p>
            <a:pPr lvl="0"/>
            <a:r>
              <a:rPr lang="fr-FR"/>
              <a:t>Cliquez pour ajouter une photo</a:t>
            </a:r>
          </a:p>
        </p:txBody>
      </p:sp>
      <p:sp>
        <p:nvSpPr>
          <p:cNvPr id="6" name="Espace réservé d’image 21">
            <a:extLst>
              <a:ext uri="{FF2B5EF4-FFF2-40B4-BE49-F238E27FC236}">
                <a16:creationId xmlns:a16="http://schemas.microsoft.com/office/drawing/2014/main" id="{8E7301BA-A983-637A-1A07-1FF9BEEB4B8F}"/>
              </a:ext>
            </a:extLst>
          </p:cNvPr>
          <p:cNvSpPr txBox="1">
            <a:spLocks noGrp="1"/>
          </p:cNvSpPr>
          <p:nvPr>
            <p:ph type="pic" idx="4294967295"/>
          </p:nvPr>
        </p:nvSpPr>
        <p:spPr>
          <a:xfrm>
            <a:off x="1067708" y="3461004"/>
            <a:ext cx="5728213" cy="3396996"/>
          </a:xfrm>
        </p:spPr>
        <p:txBody>
          <a:bodyPr anchor="t" anchorCtr="1"/>
          <a:lstStyle>
            <a:lvl1pPr algn="ctr">
              <a:defRPr/>
            </a:lvl1pPr>
          </a:lstStyle>
          <a:p>
            <a:pPr lvl="0"/>
            <a:r>
              <a:rPr lang="fr-FR"/>
              <a:t>Cliquez pour ajouter une photo</a:t>
            </a:r>
          </a:p>
        </p:txBody>
      </p:sp>
      <p:sp>
        <p:nvSpPr>
          <p:cNvPr id="7" name="Rectangle 8">
            <a:extLst>
              <a:ext uri="{FF2B5EF4-FFF2-40B4-BE49-F238E27FC236}">
                <a16:creationId xmlns:a16="http://schemas.microsoft.com/office/drawing/2014/main" id="{ED8BF020-B36D-F1BE-D4D8-47FC2780090E}"/>
              </a:ext>
            </a:extLst>
          </p:cNvPr>
          <p:cNvSpPr/>
          <p:nvPr/>
        </p:nvSpPr>
        <p:spPr>
          <a:xfrm>
            <a:off x="-3063" y="920160"/>
            <a:ext cx="1070771" cy="2466200"/>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Rectangle 9">
            <a:extLst>
              <a:ext uri="{FF2B5EF4-FFF2-40B4-BE49-F238E27FC236}">
                <a16:creationId xmlns:a16="http://schemas.microsoft.com/office/drawing/2014/main" id="{511F9A6E-B5F5-99F0-82B5-11EC659A1F1C}"/>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9" name="Rectangle 10">
            <a:extLst>
              <a:ext uri="{FF2B5EF4-FFF2-40B4-BE49-F238E27FC236}">
                <a16:creationId xmlns:a16="http://schemas.microsoft.com/office/drawing/2014/main" id="{198F731E-5F03-7D70-0D2C-6964AC88E0C4}"/>
              </a:ext>
            </a:extLst>
          </p:cNvPr>
          <p:cNvSpPr/>
          <p:nvPr/>
        </p:nvSpPr>
        <p:spPr>
          <a:xfrm>
            <a:off x="0" y="848453"/>
            <a:ext cx="6833384" cy="71707"/>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0" name="Rectangle 13">
            <a:extLst>
              <a:ext uri="{FF2B5EF4-FFF2-40B4-BE49-F238E27FC236}">
                <a16:creationId xmlns:a16="http://schemas.microsoft.com/office/drawing/2014/main" id="{1E392757-F312-1640-22AE-7BA5A7288CAD}"/>
              </a:ext>
            </a:extLst>
          </p:cNvPr>
          <p:cNvSpPr/>
          <p:nvPr/>
        </p:nvSpPr>
        <p:spPr>
          <a:xfrm>
            <a:off x="6858027" y="3442670"/>
            <a:ext cx="5333978" cy="3415329"/>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1" name="Rectangle 14">
            <a:extLst>
              <a:ext uri="{FF2B5EF4-FFF2-40B4-BE49-F238E27FC236}">
                <a16:creationId xmlns:a16="http://schemas.microsoft.com/office/drawing/2014/main" id="{7DA56504-0CAD-5B89-947C-8F7F9FE5ED67}"/>
              </a:ext>
            </a:extLst>
          </p:cNvPr>
          <p:cNvSpPr/>
          <p:nvPr/>
        </p:nvSpPr>
        <p:spPr>
          <a:xfrm>
            <a:off x="0" y="3396996"/>
            <a:ext cx="12191996"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2" name="Espace réservé du contenu 2">
            <a:extLst>
              <a:ext uri="{FF2B5EF4-FFF2-40B4-BE49-F238E27FC236}">
                <a16:creationId xmlns:a16="http://schemas.microsoft.com/office/drawing/2014/main" id="{F9FF2BFC-1029-20FC-68FE-8F1BE8C83150}"/>
              </a:ext>
            </a:extLst>
          </p:cNvPr>
          <p:cNvSpPr txBox="1">
            <a:spLocks noGrp="1"/>
          </p:cNvSpPr>
          <p:nvPr>
            <p:ph idx="4294967295"/>
          </p:nvPr>
        </p:nvSpPr>
        <p:spPr>
          <a:xfrm>
            <a:off x="7386760" y="3928344"/>
            <a:ext cx="4162321" cy="2285003"/>
          </a:xfrm>
        </p:spPr>
        <p:txBody>
          <a:bodyPr anchor="t"/>
          <a:lstStyle>
            <a:lvl1pPr>
              <a:lnSpc>
                <a:spcPct val="100000"/>
              </a:lnSpc>
              <a:defRPr sz="2400" b="0"/>
            </a:lvl1pPr>
          </a:lstStyle>
          <a:p>
            <a:pPr lvl="0"/>
            <a:r>
              <a:rPr lang="fr-FR"/>
              <a:t>Cliquer pour ajouter du texte</a:t>
            </a:r>
          </a:p>
        </p:txBody>
      </p:sp>
      <p:sp>
        <p:nvSpPr>
          <p:cNvPr id="13" name="Espace réservé du pied de page 12">
            <a:extLst>
              <a:ext uri="{FF2B5EF4-FFF2-40B4-BE49-F238E27FC236}">
                <a16:creationId xmlns:a16="http://schemas.microsoft.com/office/drawing/2014/main" id="{83AE9808-1AB0-92C1-A312-01C0B70B6D99}"/>
              </a:ext>
            </a:extLst>
          </p:cNvPr>
          <p:cNvSpPr txBox="1">
            <a:spLocks noGrp="1"/>
          </p:cNvSpPr>
          <p:nvPr>
            <p:ph type="ftr" sz="quarter" idx="9"/>
          </p:nvPr>
        </p:nvSpPr>
        <p:spPr>
          <a:xfrm>
            <a:off x="1525914" y="6309360"/>
            <a:ext cx="4946593" cy="457200"/>
          </a:xfrm>
        </p:spPr>
        <p:txBody>
          <a:bodyPr/>
          <a:lstStyle>
            <a:lvl1pPr>
              <a:defRPr>
                <a:solidFill>
                  <a:srgbClr val="FFFFFF"/>
                </a:solidFill>
                <a:effectLst>
                  <a:outerShdw dist="38096" dir="2700000">
                    <a:srgbClr val="000000"/>
                  </a:outerShdw>
                </a:effectLst>
              </a:defRPr>
            </a:lvl1pPr>
          </a:lstStyle>
          <a:p>
            <a:pPr lvl="0"/>
            <a:r>
              <a:rPr lang="fr-FR"/>
              <a:t>Titre de la présentation</a:t>
            </a:r>
          </a:p>
        </p:txBody>
      </p:sp>
      <p:sp>
        <p:nvSpPr>
          <p:cNvPr id="14" name="Rectangle 17">
            <a:extLst>
              <a:ext uri="{FF2B5EF4-FFF2-40B4-BE49-F238E27FC236}">
                <a16:creationId xmlns:a16="http://schemas.microsoft.com/office/drawing/2014/main" id="{7875F18C-26F9-E968-4F27-8DD3E6FE6852}"/>
              </a:ext>
            </a:extLst>
          </p:cNvPr>
          <p:cNvSpPr/>
          <p:nvPr/>
        </p:nvSpPr>
        <p:spPr>
          <a:xfrm rot="5400013">
            <a:off x="339893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5" name="Espace réservé de la date 11">
            <a:extLst>
              <a:ext uri="{FF2B5EF4-FFF2-40B4-BE49-F238E27FC236}">
                <a16:creationId xmlns:a16="http://schemas.microsoft.com/office/drawing/2014/main" id="{C9D9F92F-657A-C566-CF68-DB19972BDF7C}"/>
              </a:ext>
            </a:extLst>
          </p:cNvPr>
          <p:cNvSpPr txBox="1">
            <a:spLocks noGrp="1"/>
          </p:cNvSpPr>
          <p:nvPr>
            <p:ph type="dt" sz="half" idx="7"/>
          </p:nvPr>
        </p:nvSpPr>
        <p:spPr>
          <a:xfrm>
            <a:off x="7377726" y="6309360"/>
            <a:ext cx="2736332" cy="457200"/>
          </a:xfrm>
        </p:spPr>
        <p:txBody>
          <a:bodyPr/>
          <a:lstStyle>
            <a:lvl1pPr>
              <a:defRPr/>
            </a:lvl1pPr>
          </a:lstStyle>
          <a:p>
            <a:pPr lvl="0"/>
            <a:r>
              <a:rPr lang="fr-FR"/>
              <a:t>1/02/20XX</a:t>
            </a:r>
          </a:p>
        </p:txBody>
      </p:sp>
      <p:sp>
        <p:nvSpPr>
          <p:cNvPr id="16" name="Espace réservé du numéro de diapositive 15">
            <a:extLst>
              <a:ext uri="{FF2B5EF4-FFF2-40B4-BE49-F238E27FC236}">
                <a16:creationId xmlns:a16="http://schemas.microsoft.com/office/drawing/2014/main" id="{47C99A20-4B3D-CFB1-0BD7-E967E3E0AE6C}"/>
              </a:ext>
            </a:extLst>
          </p:cNvPr>
          <p:cNvSpPr txBox="1">
            <a:spLocks noGrp="1"/>
          </p:cNvSpPr>
          <p:nvPr>
            <p:ph type="sldNum" sz="quarter" idx="8"/>
          </p:nvPr>
        </p:nvSpPr>
        <p:spPr/>
        <p:txBody>
          <a:bodyPr/>
          <a:lstStyle>
            <a:lvl1pPr>
              <a:defRPr/>
            </a:lvl1pPr>
          </a:lstStyle>
          <a:p>
            <a:pPr lvl="0"/>
            <a:fld id="{822FDFB5-3DB6-48AA-94FD-21538F2725EC}" type="slidenum">
              <a:t>‹N°›</a:t>
            </a:fld>
            <a:endParaRPr lang="fr-FR"/>
          </a:p>
        </p:txBody>
      </p:sp>
    </p:spTree>
    <p:extLst>
      <p:ext uri="{BB962C8B-B14F-4D97-AF65-F5344CB8AC3E}">
        <p14:creationId xmlns:p14="http://schemas.microsoft.com/office/powerpoint/2010/main" val="9986940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rdre du jour">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030798C-376F-9F44-75C8-426AD4D1BFA0}"/>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7">
            <a:extLst>
              <a:ext uri="{FF2B5EF4-FFF2-40B4-BE49-F238E27FC236}">
                <a16:creationId xmlns:a16="http://schemas.microsoft.com/office/drawing/2014/main" id="{967DAA65-D412-BAAB-CE9E-0A1396F2A4AB}"/>
              </a:ext>
            </a:extLst>
          </p:cNvPr>
          <p:cNvSpPr/>
          <p:nvPr/>
        </p:nvSpPr>
        <p:spPr>
          <a:xfrm>
            <a:off x="8175814" y="0"/>
            <a:ext cx="4016191" cy="1056543"/>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9">
            <a:extLst>
              <a:ext uri="{FF2B5EF4-FFF2-40B4-BE49-F238E27FC236}">
                <a16:creationId xmlns:a16="http://schemas.microsoft.com/office/drawing/2014/main" id="{3DAC9C43-62CA-04FA-B8A5-68899A83A49F}"/>
              </a:ext>
            </a:extLst>
          </p:cNvPr>
          <p:cNvSpPr/>
          <p:nvPr/>
        </p:nvSpPr>
        <p:spPr>
          <a:xfrm>
            <a:off x="1527" y="1031498"/>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Rectangle 10">
            <a:extLst>
              <a:ext uri="{FF2B5EF4-FFF2-40B4-BE49-F238E27FC236}">
                <a16:creationId xmlns:a16="http://schemas.microsoft.com/office/drawing/2014/main" id="{97E122CB-3A82-1370-8F66-426E0BA478F0}"/>
              </a:ext>
            </a:extLst>
          </p:cNvPr>
          <p:cNvSpPr/>
          <p:nvPr/>
        </p:nvSpPr>
        <p:spPr>
          <a:xfrm>
            <a:off x="3044" y="1095506"/>
            <a:ext cx="8203484" cy="5016892"/>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Titre 1">
            <a:extLst>
              <a:ext uri="{FF2B5EF4-FFF2-40B4-BE49-F238E27FC236}">
                <a16:creationId xmlns:a16="http://schemas.microsoft.com/office/drawing/2014/main" id="{FB8EEA29-0C44-7085-84C0-6C4EA98F83D6}"/>
              </a:ext>
            </a:extLst>
          </p:cNvPr>
          <p:cNvSpPr txBox="1">
            <a:spLocks noGrp="1"/>
          </p:cNvSpPr>
          <p:nvPr>
            <p:ph type="title"/>
          </p:nvPr>
        </p:nvSpPr>
        <p:spPr>
          <a:xfrm>
            <a:off x="787179" y="1475402"/>
            <a:ext cx="6623035" cy="791861"/>
          </a:xfrm>
        </p:spPr>
        <p:txBody>
          <a:bodyPr/>
          <a:lstStyle>
            <a:lvl1pPr>
              <a:defRPr/>
            </a:lvl1pPr>
          </a:lstStyle>
          <a:p>
            <a:pPr lvl="0"/>
            <a:r>
              <a:rPr lang="fr-FR"/>
              <a:t>Cliquez pour ajouter un titre</a:t>
            </a:r>
          </a:p>
        </p:txBody>
      </p:sp>
      <p:sp>
        <p:nvSpPr>
          <p:cNvPr id="7" name="Espace réservé du contenu 2">
            <a:extLst>
              <a:ext uri="{FF2B5EF4-FFF2-40B4-BE49-F238E27FC236}">
                <a16:creationId xmlns:a16="http://schemas.microsoft.com/office/drawing/2014/main" id="{6DB09115-9A13-C512-2CC9-7ADDC459A733}"/>
              </a:ext>
            </a:extLst>
          </p:cNvPr>
          <p:cNvSpPr txBox="1">
            <a:spLocks noGrp="1"/>
          </p:cNvSpPr>
          <p:nvPr>
            <p:ph idx="4294967295"/>
          </p:nvPr>
        </p:nvSpPr>
        <p:spPr>
          <a:xfrm>
            <a:off x="787179" y="2502045"/>
            <a:ext cx="6623035" cy="3030595"/>
          </a:xfrm>
        </p:spPr>
        <p:txBody>
          <a:bodyPr anchor="t"/>
          <a:lstStyle>
            <a:lvl1pPr>
              <a:defRPr sz="2000" b="0"/>
            </a:lvl1pPr>
          </a:lstStyle>
          <a:p>
            <a:pPr lvl="0"/>
            <a:r>
              <a:rPr lang="fr-FR"/>
              <a:t>Cliquer pour ajouter du texte</a:t>
            </a:r>
          </a:p>
        </p:txBody>
      </p:sp>
      <p:sp>
        <p:nvSpPr>
          <p:cNvPr id="8" name="Espace réservé d’image 22">
            <a:extLst>
              <a:ext uri="{FF2B5EF4-FFF2-40B4-BE49-F238E27FC236}">
                <a16:creationId xmlns:a16="http://schemas.microsoft.com/office/drawing/2014/main" id="{3D0DA086-8E09-0FCC-A301-463B64A33B71}"/>
              </a:ext>
            </a:extLst>
          </p:cNvPr>
          <p:cNvSpPr txBox="1">
            <a:spLocks noGrp="1"/>
          </p:cNvSpPr>
          <p:nvPr>
            <p:ph type="pic" idx="4294967295"/>
          </p:nvPr>
        </p:nvSpPr>
        <p:spPr>
          <a:xfrm>
            <a:off x="8194349" y="1085429"/>
            <a:ext cx="3997656" cy="5037859"/>
          </a:xfrm>
        </p:spPr>
        <p:txBody>
          <a:bodyPr anchor="t" anchorCtr="1">
            <a:noAutofit/>
          </a:bodyPr>
          <a:lstStyle>
            <a:lvl1pPr algn="ctr">
              <a:defRPr/>
            </a:lvl1pPr>
          </a:lstStyle>
          <a:p>
            <a:pPr lvl="0"/>
            <a:r>
              <a:rPr lang="fr-FR"/>
              <a:t>Cliquez pour ajouter une photo</a:t>
            </a:r>
          </a:p>
        </p:txBody>
      </p:sp>
      <p:sp>
        <p:nvSpPr>
          <p:cNvPr id="9" name="Rectangle 13">
            <a:extLst>
              <a:ext uri="{FF2B5EF4-FFF2-40B4-BE49-F238E27FC236}">
                <a16:creationId xmlns:a16="http://schemas.microsoft.com/office/drawing/2014/main" id="{52A75413-9E3D-B59E-8D4D-4592D184D2FC}"/>
              </a:ext>
            </a:extLst>
          </p:cNvPr>
          <p:cNvSpPr/>
          <p:nvPr/>
        </p:nvSpPr>
        <p:spPr>
          <a:xfrm>
            <a:off x="0" y="6144402"/>
            <a:ext cx="8150083" cy="713597"/>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0" name="Rectangle 14">
            <a:extLst>
              <a:ext uri="{FF2B5EF4-FFF2-40B4-BE49-F238E27FC236}">
                <a16:creationId xmlns:a16="http://schemas.microsoft.com/office/drawing/2014/main" id="{408F8196-9E06-A466-2C33-5DB6F28560D3}"/>
              </a:ext>
            </a:extLst>
          </p:cNvPr>
          <p:cNvSpPr/>
          <p:nvPr/>
        </p:nvSpPr>
        <p:spPr>
          <a:xfrm>
            <a:off x="8206529" y="6167618"/>
            <a:ext cx="3982422" cy="690381"/>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1" name="Rectangle 15">
            <a:extLst>
              <a:ext uri="{FF2B5EF4-FFF2-40B4-BE49-F238E27FC236}">
                <a16:creationId xmlns:a16="http://schemas.microsoft.com/office/drawing/2014/main" id="{3E8E343D-7ED7-5995-ED5A-A699B94B2784}"/>
              </a:ext>
            </a:extLst>
          </p:cNvPr>
          <p:cNvSpPr/>
          <p:nvPr/>
        </p:nvSpPr>
        <p:spPr>
          <a:xfrm>
            <a:off x="1527" y="6112398"/>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2" name="Espace réservé du pied de page 7">
            <a:extLst>
              <a:ext uri="{FF2B5EF4-FFF2-40B4-BE49-F238E27FC236}">
                <a16:creationId xmlns:a16="http://schemas.microsoft.com/office/drawing/2014/main" id="{85016931-3383-0EDC-2A2E-1FF201E53D39}"/>
              </a:ext>
            </a:extLst>
          </p:cNvPr>
          <p:cNvSpPr txBox="1">
            <a:spLocks noGrp="1"/>
          </p:cNvSpPr>
          <p:nvPr>
            <p:ph type="ftr" sz="quarter" idx="9"/>
          </p:nvPr>
        </p:nvSpPr>
        <p:spPr>
          <a:xfrm>
            <a:off x="787179" y="6309360"/>
            <a:ext cx="6623035" cy="457200"/>
          </a:xfrm>
        </p:spPr>
        <p:txBody>
          <a:bodyPr/>
          <a:lstStyle>
            <a:lvl1pPr>
              <a:defRPr>
                <a:solidFill>
                  <a:srgbClr val="FFFFFF"/>
                </a:solidFill>
              </a:defRPr>
            </a:lvl1pPr>
          </a:lstStyle>
          <a:p>
            <a:pPr lvl="0"/>
            <a:r>
              <a:rPr lang="fr-FR"/>
              <a:t>Titre de la présentation</a:t>
            </a:r>
          </a:p>
        </p:txBody>
      </p:sp>
      <p:sp>
        <p:nvSpPr>
          <p:cNvPr id="13" name="Rectangle 17">
            <a:extLst>
              <a:ext uri="{FF2B5EF4-FFF2-40B4-BE49-F238E27FC236}">
                <a16:creationId xmlns:a16="http://schemas.microsoft.com/office/drawing/2014/main" id="{42338165-ED8B-78D4-A107-D090EF2FDCDE}"/>
              </a:ext>
            </a:extLst>
          </p:cNvPr>
          <p:cNvSpPr/>
          <p:nvPr/>
        </p:nvSpPr>
        <p:spPr>
          <a:xfrm>
            <a:off x="8142521" y="0"/>
            <a:ext cx="64008" cy="6858000"/>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4" name="Espace réservé de la date 5">
            <a:extLst>
              <a:ext uri="{FF2B5EF4-FFF2-40B4-BE49-F238E27FC236}">
                <a16:creationId xmlns:a16="http://schemas.microsoft.com/office/drawing/2014/main" id="{C81E04C2-8C6B-4045-B2B6-13029E2B960D}"/>
              </a:ext>
            </a:extLst>
          </p:cNvPr>
          <p:cNvSpPr txBox="1">
            <a:spLocks noGrp="1"/>
          </p:cNvSpPr>
          <p:nvPr>
            <p:ph type="dt" sz="half" idx="7"/>
          </p:nvPr>
        </p:nvSpPr>
        <p:spPr>
          <a:xfrm>
            <a:off x="8379534" y="6309360"/>
            <a:ext cx="1885602" cy="457200"/>
          </a:xfrm>
        </p:spPr>
        <p:txBody>
          <a:bodyPr/>
          <a:lstStyle>
            <a:lvl1pPr>
              <a:defRPr/>
            </a:lvl1pPr>
          </a:lstStyle>
          <a:p>
            <a:pPr lvl="0"/>
            <a:r>
              <a:rPr lang="fr-FR"/>
              <a:t>1/02/20XX</a:t>
            </a:r>
          </a:p>
        </p:txBody>
      </p:sp>
      <p:sp>
        <p:nvSpPr>
          <p:cNvPr id="15" name="Espace réservé du numéro de diapositive 9">
            <a:extLst>
              <a:ext uri="{FF2B5EF4-FFF2-40B4-BE49-F238E27FC236}">
                <a16:creationId xmlns:a16="http://schemas.microsoft.com/office/drawing/2014/main" id="{4A2AE813-761E-52AF-5498-D62DC8547CDE}"/>
              </a:ext>
            </a:extLst>
          </p:cNvPr>
          <p:cNvSpPr txBox="1">
            <a:spLocks noGrp="1"/>
          </p:cNvSpPr>
          <p:nvPr>
            <p:ph type="sldNum" sz="quarter" idx="8"/>
          </p:nvPr>
        </p:nvSpPr>
        <p:spPr/>
        <p:txBody>
          <a:bodyPr/>
          <a:lstStyle>
            <a:lvl1pPr>
              <a:defRPr/>
            </a:lvl1pPr>
          </a:lstStyle>
          <a:p>
            <a:pPr lvl="0"/>
            <a:fld id="{2851F504-1378-49D9-AC30-F6086F657AE4}" type="slidenum">
              <a:t>‹N°›</a:t>
            </a:fld>
            <a:endParaRPr lang="fr-FR"/>
          </a:p>
        </p:txBody>
      </p:sp>
    </p:spTree>
    <p:extLst>
      <p:ext uri="{BB962C8B-B14F-4D97-AF65-F5344CB8AC3E}">
        <p14:creationId xmlns:p14="http://schemas.microsoft.com/office/powerpoint/2010/main" val="172334841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Introduction">
    <p:spTree>
      <p:nvGrpSpPr>
        <p:cNvPr id="1" name=""/>
        <p:cNvGrpSpPr/>
        <p:nvPr/>
      </p:nvGrpSpPr>
      <p:grpSpPr>
        <a:xfrm>
          <a:off x="0" y="0"/>
          <a:ext cx="0" cy="0"/>
          <a:chOff x="0" y="0"/>
          <a:chExt cx="0" cy="0"/>
        </a:xfrm>
      </p:grpSpPr>
      <p:sp>
        <p:nvSpPr>
          <p:cNvPr id="2" name="Rectangle 21">
            <a:extLst>
              <a:ext uri="{FF2B5EF4-FFF2-40B4-BE49-F238E27FC236}">
                <a16:creationId xmlns:a16="http://schemas.microsoft.com/office/drawing/2014/main" id="{3C36DE20-F21D-4368-9816-16C8E44F5DB5}"/>
              </a:ext>
            </a:extLst>
          </p:cNvPr>
          <p:cNvSpPr/>
          <p:nvPr/>
        </p:nvSpPr>
        <p:spPr>
          <a:xfrm flipH="1">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4">
            <a:extLst>
              <a:ext uri="{FF2B5EF4-FFF2-40B4-BE49-F238E27FC236}">
                <a16:creationId xmlns:a16="http://schemas.microsoft.com/office/drawing/2014/main" id="{B4F7F336-FBD0-D545-6F12-054ACA866130}"/>
              </a:ext>
            </a:extLst>
          </p:cNvPr>
          <p:cNvSpPr/>
          <p:nvPr/>
        </p:nvSpPr>
        <p:spPr>
          <a:xfrm>
            <a:off x="0" y="3396996"/>
            <a:ext cx="461772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23">
            <a:extLst>
              <a:ext uri="{FF2B5EF4-FFF2-40B4-BE49-F238E27FC236}">
                <a16:creationId xmlns:a16="http://schemas.microsoft.com/office/drawing/2014/main" id="{11FE5AC0-FF07-7B10-A44C-543200D36008}"/>
              </a:ext>
            </a:extLst>
          </p:cNvPr>
          <p:cNvSpPr/>
          <p:nvPr/>
        </p:nvSpPr>
        <p:spPr>
          <a:xfrm rot="5400013">
            <a:off x="121655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Rectangle 26">
            <a:extLst>
              <a:ext uri="{FF2B5EF4-FFF2-40B4-BE49-F238E27FC236}">
                <a16:creationId xmlns:a16="http://schemas.microsoft.com/office/drawing/2014/main" id="{AA526C9A-B39A-1C8A-11B6-66A41640DE14}"/>
              </a:ext>
            </a:extLst>
          </p:cNvPr>
          <p:cNvSpPr/>
          <p:nvPr/>
        </p:nvSpPr>
        <p:spPr>
          <a:xfrm>
            <a:off x="4677549" y="0"/>
            <a:ext cx="7514447" cy="6858000"/>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Titre 1">
            <a:extLst>
              <a:ext uri="{FF2B5EF4-FFF2-40B4-BE49-F238E27FC236}">
                <a16:creationId xmlns:a16="http://schemas.microsoft.com/office/drawing/2014/main" id="{F6D8DF98-5679-FCFB-0AD6-D48EC6C4CBD2}"/>
              </a:ext>
            </a:extLst>
          </p:cNvPr>
          <p:cNvSpPr txBox="1">
            <a:spLocks noGrp="1"/>
          </p:cNvSpPr>
          <p:nvPr>
            <p:ph type="title"/>
          </p:nvPr>
        </p:nvSpPr>
        <p:spPr>
          <a:xfrm>
            <a:off x="5205916" y="673309"/>
            <a:ext cx="6457721" cy="1580887"/>
          </a:xfrm>
        </p:spPr>
        <p:txBody>
          <a:bodyPr/>
          <a:lstStyle>
            <a:lvl1pPr>
              <a:defRPr/>
            </a:lvl1pPr>
          </a:lstStyle>
          <a:p>
            <a:pPr lvl="0"/>
            <a:r>
              <a:rPr lang="fr-FR"/>
              <a:t>Cliquez pour ajouter un titre</a:t>
            </a:r>
          </a:p>
        </p:txBody>
      </p:sp>
      <p:sp>
        <p:nvSpPr>
          <p:cNvPr id="7" name="Espace réservé d’image 5">
            <a:extLst>
              <a:ext uri="{FF2B5EF4-FFF2-40B4-BE49-F238E27FC236}">
                <a16:creationId xmlns:a16="http://schemas.microsoft.com/office/drawing/2014/main" id="{DB07C482-A466-D340-97C3-BE65E2D5B769}"/>
              </a:ext>
            </a:extLst>
          </p:cNvPr>
          <p:cNvSpPr txBox="1">
            <a:spLocks noGrp="1"/>
          </p:cNvSpPr>
          <p:nvPr>
            <p:ph type="pic" idx="4294967295"/>
          </p:nvPr>
        </p:nvSpPr>
        <p:spPr>
          <a:xfrm>
            <a:off x="0" y="3461004"/>
            <a:ext cx="4613550" cy="3396996"/>
          </a:xfrm>
        </p:spPr>
        <p:txBody>
          <a:bodyPr anchor="t" anchorCtr="1"/>
          <a:lstStyle>
            <a:lvl1pPr algn="ctr">
              <a:defRPr/>
            </a:lvl1pPr>
          </a:lstStyle>
          <a:p>
            <a:pPr lvl="0"/>
            <a:r>
              <a:rPr lang="fr-FR"/>
              <a:t>Cliquez pour ajouter une photo</a:t>
            </a:r>
          </a:p>
        </p:txBody>
      </p:sp>
      <p:sp>
        <p:nvSpPr>
          <p:cNvPr id="8" name="Espace réservé d’image 5">
            <a:extLst>
              <a:ext uri="{FF2B5EF4-FFF2-40B4-BE49-F238E27FC236}">
                <a16:creationId xmlns:a16="http://schemas.microsoft.com/office/drawing/2014/main" id="{C6AC528A-1062-ADFB-8F51-78F8BBEC86D4}"/>
              </a:ext>
            </a:extLst>
          </p:cNvPr>
          <p:cNvSpPr txBox="1">
            <a:spLocks noGrp="1"/>
          </p:cNvSpPr>
          <p:nvPr>
            <p:ph type="pic" idx="4294967295"/>
          </p:nvPr>
        </p:nvSpPr>
        <p:spPr>
          <a:xfrm>
            <a:off x="0" y="0"/>
            <a:ext cx="4613550" cy="3396996"/>
          </a:xfrm>
        </p:spPr>
        <p:txBody>
          <a:bodyPr anchor="t" anchorCtr="1"/>
          <a:lstStyle>
            <a:lvl1pPr algn="ctr">
              <a:defRPr/>
            </a:lvl1pPr>
          </a:lstStyle>
          <a:p>
            <a:pPr lvl="0"/>
            <a:r>
              <a:rPr lang="fr-FR"/>
              <a:t>Cliquez pour ajouter une photo</a:t>
            </a:r>
          </a:p>
        </p:txBody>
      </p:sp>
      <p:sp>
        <p:nvSpPr>
          <p:cNvPr id="9" name="Espace réservé du contenu 2">
            <a:extLst>
              <a:ext uri="{FF2B5EF4-FFF2-40B4-BE49-F238E27FC236}">
                <a16:creationId xmlns:a16="http://schemas.microsoft.com/office/drawing/2014/main" id="{3F074F39-F273-7B5B-A11A-4FD70923D2EB}"/>
              </a:ext>
            </a:extLst>
          </p:cNvPr>
          <p:cNvSpPr txBox="1">
            <a:spLocks noGrp="1"/>
          </p:cNvSpPr>
          <p:nvPr>
            <p:ph idx="4294967295"/>
          </p:nvPr>
        </p:nvSpPr>
        <p:spPr>
          <a:xfrm>
            <a:off x="5205916" y="2353583"/>
            <a:ext cx="6457721" cy="3767492"/>
          </a:xfrm>
        </p:spPr>
        <p:txBody>
          <a:bodyPr anchor="t"/>
          <a:lstStyle>
            <a:lvl1pPr>
              <a:defRPr sz="1600" b="0"/>
            </a:lvl1pPr>
          </a:lstStyle>
          <a:p>
            <a:pPr lvl="0"/>
            <a:r>
              <a:rPr lang="fr-FR"/>
              <a:t>Cliquer pour ajouter du texte</a:t>
            </a:r>
          </a:p>
        </p:txBody>
      </p:sp>
      <p:sp>
        <p:nvSpPr>
          <p:cNvPr id="10" name="Espace réservé du pied de page 4">
            <a:extLst>
              <a:ext uri="{FF2B5EF4-FFF2-40B4-BE49-F238E27FC236}">
                <a16:creationId xmlns:a16="http://schemas.microsoft.com/office/drawing/2014/main" id="{15272D7A-75ED-DE28-399B-79107F5924CF}"/>
              </a:ext>
            </a:extLst>
          </p:cNvPr>
          <p:cNvSpPr txBox="1">
            <a:spLocks noGrp="1"/>
          </p:cNvSpPr>
          <p:nvPr>
            <p:ph type="ftr" sz="quarter" idx="9"/>
          </p:nvPr>
        </p:nvSpPr>
        <p:spPr>
          <a:xfrm>
            <a:off x="261902" y="6309360"/>
            <a:ext cx="4097033" cy="457200"/>
          </a:xfrm>
        </p:spPr>
        <p:txBody>
          <a:bodyPr/>
          <a:lstStyle>
            <a:lvl1pPr>
              <a:defRPr>
                <a:effectLst>
                  <a:outerShdw dist="38095" dir="240238">
                    <a:srgbClr val="000000"/>
                  </a:outerShdw>
                </a:effectLst>
              </a:defRPr>
            </a:lvl1pPr>
          </a:lstStyle>
          <a:p>
            <a:pPr lvl="0"/>
            <a:r>
              <a:rPr lang="fr-FR"/>
              <a:t>Titre de la présentation</a:t>
            </a:r>
          </a:p>
        </p:txBody>
      </p:sp>
      <p:sp>
        <p:nvSpPr>
          <p:cNvPr id="11" name="Espace réservé de la date 3">
            <a:extLst>
              <a:ext uri="{FF2B5EF4-FFF2-40B4-BE49-F238E27FC236}">
                <a16:creationId xmlns:a16="http://schemas.microsoft.com/office/drawing/2014/main" id="{3487A025-36CC-CFE5-CAC0-839FB6E932D2}"/>
              </a:ext>
            </a:extLst>
          </p:cNvPr>
          <p:cNvSpPr txBox="1">
            <a:spLocks noGrp="1"/>
          </p:cNvSpPr>
          <p:nvPr>
            <p:ph type="dt" sz="half" idx="7"/>
          </p:nvPr>
        </p:nvSpPr>
        <p:spPr>
          <a:xfrm>
            <a:off x="5205304" y="6309360"/>
            <a:ext cx="3411973" cy="457200"/>
          </a:xfrm>
        </p:spPr>
        <p:txBody>
          <a:bodyPr/>
          <a:lstStyle>
            <a:lvl1pPr>
              <a:defRPr>
                <a:solidFill>
                  <a:srgbClr val="595460"/>
                </a:solidFill>
              </a:defRPr>
            </a:lvl1pPr>
          </a:lstStyle>
          <a:p>
            <a:pPr lvl="0"/>
            <a:r>
              <a:rPr lang="fr-FR"/>
              <a:t>1/02/20XX</a:t>
            </a:r>
          </a:p>
        </p:txBody>
      </p:sp>
      <p:sp>
        <p:nvSpPr>
          <p:cNvPr id="12" name="Espace réservé du numéro de diapositive 5">
            <a:extLst>
              <a:ext uri="{FF2B5EF4-FFF2-40B4-BE49-F238E27FC236}">
                <a16:creationId xmlns:a16="http://schemas.microsoft.com/office/drawing/2014/main" id="{F5FF68A5-F979-892B-1168-18508D788781}"/>
              </a:ext>
            </a:extLst>
          </p:cNvPr>
          <p:cNvSpPr txBox="1">
            <a:spLocks noGrp="1"/>
          </p:cNvSpPr>
          <p:nvPr>
            <p:ph type="sldNum" sz="quarter" idx="8"/>
          </p:nvPr>
        </p:nvSpPr>
        <p:spPr/>
        <p:txBody>
          <a:bodyPr/>
          <a:lstStyle>
            <a:lvl1pPr>
              <a:defRPr/>
            </a:lvl1pPr>
          </a:lstStyle>
          <a:p>
            <a:pPr lvl="0"/>
            <a:fld id="{A4FE09E5-5009-45C2-B444-DA6B1570F566}" type="slidenum">
              <a:t>‹N°›</a:t>
            </a:fld>
            <a:endParaRPr lang="fr-FR"/>
          </a:p>
        </p:txBody>
      </p:sp>
    </p:spTree>
    <p:extLst>
      <p:ext uri="{BB962C8B-B14F-4D97-AF65-F5344CB8AC3E}">
        <p14:creationId xmlns:p14="http://schemas.microsoft.com/office/powerpoint/2010/main" val="40147231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ut de section">
    <p:spTree>
      <p:nvGrpSpPr>
        <p:cNvPr id="1" name=""/>
        <p:cNvGrpSpPr/>
        <p:nvPr/>
      </p:nvGrpSpPr>
      <p:grpSpPr>
        <a:xfrm>
          <a:off x="0" y="0"/>
          <a:ext cx="0" cy="0"/>
          <a:chOff x="0" y="0"/>
          <a:chExt cx="0" cy="0"/>
        </a:xfrm>
      </p:grpSpPr>
      <p:sp>
        <p:nvSpPr>
          <p:cNvPr id="2" name="Rectangle 23">
            <a:extLst>
              <a:ext uri="{FF2B5EF4-FFF2-40B4-BE49-F238E27FC236}">
                <a16:creationId xmlns:a16="http://schemas.microsoft.com/office/drawing/2014/main" id="{0EF0E2EF-823F-0692-CE62-AFC2C7931028}"/>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4">
            <a:extLst>
              <a:ext uri="{FF2B5EF4-FFF2-40B4-BE49-F238E27FC236}">
                <a16:creationId xmlns:a16="http://schemas.microsoft.com/office/drawing/2014/main" id="{6BE47D7D-DC97-1AA6-B418-EDDD5F682D57}"/>
              </a:ext>
            </a:extLst>
          </p:cNvPr>
          <p:cNvSpPr/>
          <p:nvPr/>
        </p:nvSpPr>
        <p:spPr>
          <a:xfrm>
            <a:off x="7547850" y="-4078"/>
            <a:ext cx="4641092" cy="1056543"/>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26">
            <a:extLst>
              <a:ext uri="{FF2B5EF4-FFF2-40B4-BE49-F238E27FC236}">
                <a16:creationId xmlns:a16="http://schemas.microsoft.com/office/drawing/2014/main" id="{4225ECE1-92F9-8C19-7F44-41AC2C99EA6C}"/>
              </a:ext>
            </a:extLst>
          </p:cNvPr>
          <p:cNvSpPr/>
          <p:nvPr/>
        </p:nvSpPr>
        <p:spPr>
          <a:xfrm>
            <a:off x="1527" y="1031498"/>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Rectangle 27">
            <a:extLst>
              <a:ext uri="{FF2B5EF4-FFF2-40B4-BE49-F238E27FC236}">
                <a16:creationId xmlns:a16="http://schemas.microsoft.com/office/drawing/2014/main" id="{F402C29F-7F57-F91C-1200-984359F43664}"/>
              </a:ext>
            </a:extLst>
          </p:cNvPr>
          <p:cNvSpPr/>
          <p:nvPr/>
        </p:nvSpPr>
        <p:spPr>
          <a:xfrm>
            <a:off x="7585469" y="1095506"/>
            <a:ext cx="4603482" cy="5016892"/>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Titre 1">
            <a:extLst>
              <a:ext uri="{FF2B5EF4-FFF2-40B4-BE49-F238E27FC236}">
                <a16:creationId xmlns:a16="http://schemas.microsoft.com/office/drawing/2014/main" id="{7FDECFF0-5884-B20F-C858-3ADF2A203A0F}"/>
              </a:ext>
            </a:extLst>
          </p:cNvPr>
          <p:cNvSpPr txBox="1">
            <a:spLocks noGrp="1"/>
          </p:cNvSpPr>
          <p:nvPr>
            <p:ph type="title"/>
          </p:nvPr>
        </p:nvSpPr>
        <p:spPr>
          <a:xfrm>
            <a:off x="7973503" y="1709525"/>
            <a:ext cx="3754672" cy="2528517"/>
          </a:xfrm>
        </p:spPr>
        <p:txBody>
          <a:bodyPr anchor="b"/>
          <a:lstStyle>
            <a:lvl1pPr>
              <a:lnSpc>
                <a:spcPct val="100000"/>
              </a:lnSpc>
              <a:defRPr>
                <a:solidFill>
                  <a:srgbClr val="595460"/>
                </a:solidFill>
              </a:defRPr>
            </a:lvl1pPr>
          </a:lstStyle>
          <a:p>
            <a:pPr lvl="0"/>
            <a:r>
              <a:rPr lang="fr-FR"/>
              <a:t>Cliquez pour ajouter un titre</a:t>
            </a:r>
          </a:p>
        </p:txBody>
      </p:sp>
      <p:sp>
        <p:nvSpPr>
          <p:cNvPr id="7" name="Sous-titre 2">
            <a:extLst>
              <a:ext uri="{FF2B5EF4-FFF2-40B4-BE49-F238E27FC236}">
                <a16:creationId xmlns:a16="http://schemas.microsoft.com/office/drawing/2014/main" id="{FAF0C6FB-8222-516E-302E-037E39A1F2CE}"/>
              </a:ext>
            </a:extLst>
          </p:cNvPr>
          <p:cNvSpPr txBox="1">
            <a:spLocks noGrp="1"/>
          </p:cNvSpPr>
          <p:nvPr>
            <p:ph type="subTitle" idx="4294967295"/>
          </p:nvPr>
        </p:nvSpPr>
        <p:spPr>
          <a:xfrm>
            <a:off x="7976914" y="4238042"/>
            <a:ext cx="3806921" cy="1741401"/>
          </a:xfrm>
        </p:spPr>
        <p:txBody>
          <a:bodyPr anchor="t"/>
          <a:lstStyle>
            <a:lvl1pPr>
              <a:defRPr sz="2000" b="0">
                <a:solidFill>
                  <a:srgbClr val="595460"/>
                </a:solidFill>
              </a:defRPr>
            </a:lvl1pPr>
          </a:lstStyle>
          <a:p>
            <a:pPr lvl="0"/>
            <a:r>
              <a:rPr lang="fr-FR"/>
              <a:t>Cliquez pour ajouter un sous-titre</a:t>
            </a:r>
          </a:p>
        </p:txBody>
      </p:sp>
      <p:sp>
        <p:nvSpPr>
          <p:cNvPr id="8" name="Rectangle 31">
            <a:extLst>
              <a:ext uri="{FF2B5EF4-FFF2-40B4-BE49-F238E27FC236}">
                <a16:creationId xmlns:a16="http://schemas.microsoft.com/office/drawing/2014/main" id="{F8583142-8628-B2AF-79B6-2A3B45573F38}"/>
              </a:ext>
            </a:extLst>
          </p:cNvPr>
          <p:cNvSpPr/>
          <p:nvPr/>
        </p:nvSpPr>
        <p:spPr>
          <a:xfrm>
            <a:off x="0" y="6144402"/>
            <a:ext cx="7534655" cy="713597"/>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9" name="Rectangle 32">
            <a:extLst>
              <a:ext uri="{FF2B5EF4-FFF2-40B4-BE49-F238E27FC236}">
                <a16:creationId xmlns:a16="http://schemas.microsoft.com/office/drawing/2014/main" id="{D458045C-68E0-B52D-BEC4-2F04926B5929}"/>
              </a:ext>
            </a:extLst>
          </p:cNvPr>
          <p:cNvSpPr/>
          <p:nvPr/>
        </p:nvSpPr>
        <p:spPr>
          <a:xfrm>
            <a:off x="7585469" y="6167618"/>
            <a:ext cx="4603482" cy="690381"/>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0" name="Rectangle 33">
            <a:extLst>
              <a:ext uri="{FF2B5EF4-FFF2-40B4-BE49-F238E27FC236}">
                <a16:creationId xmlns:a16="http://schemas.microsoft.com/office/drawing/2014/main" id="{CA23E37D-97F9-54C9-A88E-B87112F0CEBB}"/>
              </a:ext>
            </a:extLst>
          </p:cNvPr>
          <p:cNvSpPr/>
          <p:nvPr/>
        </p:nvSpPr>
        <p:spPr>
          <a:xfrm>
            <a:off x="1527" y="6112398"/>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1" name="Rectangle 35">
            <a:extLst>
              <a:ext uri="{FF2B5EF4-FFF2-40B4-BE49-F238E27FC236}">
                <a16:creationId xmlns:a16="http://schemas.microsoft.com/office/drawing/2014/main" id="{065E14AE-2B8E-2FE5-166D-EFCBC6407F19}"/>
              </a:ext>
            </a:extLst>
          </p:cNvPr>
          <p:cNvSpPr/>
          <p:nvPr/>
        </p:nvSpPr>
        <p:spPr>
          <a:xfrm>
            <a:off x="7521461" y="0"/>
            <a:ext cx="64008" cy="6858000"/>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2" name="Espace réservé d’image 38">
            <a:extLst>
              <a:ext uri="{FF2B5EF4-FFF2-40B4-BE49-F238E27FC236}">
                <a16:creationId xmlns:a16="http://schemas.microsoft.com/office/drawing/2014/main" id="{2E3BEE7F-BD0F-DCAE-480B-4E33C56B19F1}"/>
              </a:ext>
            </a:extLst>
          </p:cNvPr>
          <p:cNvSpPr txBox="1">
            <a:spLocks noGrp="1"/>
          </p:cNvSpPr>
          <p:nvPr>
            <p:ph type="pic" idx="4294967295"/>
          </p:nvPr>
        </p:nvSpPr>
        <p:spPr>
          <a:xfrm>
            <a:off x="0" y="1095506"/>
            <a:ext cx="7519934" cy="5016892"/>
          </a:xfrm>
        </p:spPr>
        <p:txBody>
          <a:bodyPr anchor="t" anchorCtr="1"/>
          <a:lstStyle>
            <a:lvl1pPr algn="ctr">
              <a:defRPr/>
            </a:lvl1pPr>
          </a:lstStyle>
          <a:p>
            <a:pPr lvl="0"/>
            <a:r>
              <a:rPr lang="fr-FR"/>
              <a:t>Cliquez pour ajouter une photo</a:t>
            </a:r>
          </a:p>
        </p:txBody>
      </p:sp>
    </p:spTree>
    <p:extLst>
      <p:ext uri="{BB962C8B-B14F-4D97-AF65-F5344CB8AC3E}">
        <p14:creationId xmlns:p14="http://schemas.microsoft.com/office/powerpoint/2010/main" val="1090703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Graphique">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62DA4240-6523-1C57-5C32-B7FD34A0CD0A}"/>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12">
            <a:extLst>
              <a:ext uri="{FF2B5EF4-FFF2-40B4-BE49-F238E27FC236}">
                <a16:creationId xmlns:a16="http://schemas.microsoft.com/office/drawing/2014/main" id="{D9365EF5-B75E-5917-47F0-6B4297A501DC}"/>
              </a:ext>
            </a:extLst>
          </p:cNvPr>
          <p:cNvSpPr/>
          <p:nvPr/>
        </p:nvSpPr>
        <p:spPr>
          <a:xfrm>
            <a:off x="1038767" y="2130213"/>
            <a:ext cx="11153229" cy="4727786"/>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13">
            <a:extLst>
              <a:ext uri="{FF2B5EF4-FFF2-40B4-BE49-F238E27FC236}">
                <a16:creationId xmlns:a16="http://schemas.microsoft.com/office/drawing/2014/main" id="{08C99C1F-77EA-CBCD-5709-D7D3CA8633FE}"/>
              </a:ext>
            </a:extLst>
          </p:cNvPr>
          <p:cNvSpPr/>
          <p:nvPr/>
        </p:nvSpPr>
        <p:spPr>
          <a:xfrm>
            <a:off x="0" y="896642"/>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Titre 1">
            <a:extLst>
              <a:ext uri="{FF2B5EF4-FFF2-40B4-BE49-F238E27FC236}">
                <a16:creationId xmlns:a16="http://schemas.microsoft.com/office/drawing/2014/main" id="{39DF495A-D167-C75F-F87F-D999F56B6EB3}"/>
              </a:ext>
            </a:extLst>
          </p:cNvPr>
          <p:cNvSpPr txBox="1">
            <a:spLocks noGrp="1"/>
          </p:cNvSpPr>
          <p:nvPr>
            <p:ph type="title"/>
          </p:nvPr>
        </p:nvSpPr>
        <p:spPr>
          <a:xfrm>
            <a:off x="1535369" y="1044052"/>
            <a:ext cx="10013713" cy="1030364"/>
          </a:xfrm>
        </p:spPr>
        <p:txBody>
          <a:bodyPr/>
          <a:lstStyle>
            <a:lvl1pPr>
              <a:defRPr>
                <a:solidFill>
                  <a:srgbClr val="FFFFFF"/>
                </a:solidFill>
              </a:defRPr>
            </a:lvl1pPr>
          </a:lstStyle>
          <a:p>
            <a:pPr lvl="0"/>
            <a:r>
              <a:rPr lang="fr-FR"/>
              <a:t>Cliquez pour ajouter un titre</a:t>
            </a:r>
          </a:p>
        </p:txBody>
      </p:sp>
      <p:sp>
        <p:nvSpPr>
          <p:cNvPr id="6" name="Rectangle 15">
            <a:extLst>
              <a:ext uri="{FF2B5EF4-FFF2-40B4-BE49-F238E27FC236}">
                <a16:creationId xmlns:a16="http://schemas.microsoft.com/office/drawing/2014/main" id="{50CB64CA-5C90-166D-9569-24DE10844AFD}"/>
              </a:ext>
            </a:extLst>
          </p:cNvPr>
          <p:cNvSpPr/>
          <p:nvPr/>
        </p:nvSpPr>
        <p:spPr>
          <a:xfrm>
            <a:off x="0" y="962424"/>
            <a:ext cx="1006763" cy="1216152"/>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16">
            <a:extLst>
              <a:ext uri="{FF2B5EF4-FFF2-40B4-BE49-F238E27FC236}">
                <a16:creationId xmlns:a16="http://schemas.microsoft.com/office/drawing/2014/main" id="{24CD80CB-1EF1-DF6D-7FE0-F537CF1CF78F}"/>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201F5C3D-2DA4-83B9-7EA0-C5F05E6AAE91}"/>
              </a:ext>
            </a:extLst>
          </p:cNvPr>
          <p:cNvSpPr txBox="1">
            <a:spLocks noGrp="1"/>
          </p:cNvSpPr>
          <p:nvPr>
            <p:ph type="ftr" sz="quarter" idx="9"/>
          </p:nvPr>
        </p:nvSpPr>
        <p:spPr>
          <a:xfrm>
            <a:off x="1535369" y="6309360"/>
            <a:ext cx="5732062" cy="457200"/>
          </a:xfrm>
        </p:spPr>
        <p:txBody>
          <a:bodyPr/>
          <a:lstStyle>
            <a:lvl1pPr>
              <a:defRPr/>
            </a:lvl1pPr>
          </a:lstStyle>
          <a:p>
            <a:pPr lvl="0"/>
            <a:r>
              <a:rPr lang="fr-FR"/>
              <a:t>Titre de la présentation</a:t>
            </a:r>
          </a:p>
        </p:txBody>
      </p:sp>
      <p:sp>
        <p:nvSpPr>
          <p:cNvPr id="9" name="Espace réservé de la date 3">
            <a:extLst>
              <a:ext uri="{FF2B5EF4-FFF2-40B4-BE49-F238E27FC236}">
                <a16:creationId xmlns:a16="http://schemas.microsoft.com/office/drawing/2014/main" id="{0C6C8D6A-2F66-68F8-6481-44F9BCBB1655}"/>
              </a:ext>
            </a:extLst>
          </p:cNvPr>
          <p:cNvSpPr txBox="1">
            <a:spLocks noGrp="1"/>
          </p:cNvSpPr>
          <p:nvPr>
            <p:ph type="dt" sz="half" idx="7"/>
          </p:nvPr>
        </p:nvSpPr>
        <p:spPr>
          <a:xfrm>
            <a:off x="8202168" y="6309360"/>
            <a:ext cx="2148839" cy="457200"/>
          </a:xfrm>
        </p:spPr>
        <p:txBody>
          <a:bodyPr/>
          <a:lstStyle>
            <a:lvl1pPr>
              <a:defRPr/>
            </a:lvl1pPr>
          </a:lstStyle>
          <a:p>
            <a:pPr lvl="0"/>
            <a:r>
              <a:rPr lang="fr-FR"/>
              <a:t>1/02/20XX</a:t>
            </a:r>
          </a:p>
        </p:txBody>
      </p:sp>
      <p:sp>
        <p:nvSpPr>
          <p:cNvPr id="10" name="Espace réservé du numéro de diapositive 5">
            <a:extLst>
              <a:ext uri="{FF2B5EF4-FFF2-40B4-BE49-F238E27FC236}">
                <a16:creationId xmlns:a16="http://schemas.microsoft.com/office/drawing/2014/main" id="{802AE887-0C57-E262-053C-F4353C6FA028}"/>
              </a:ext>
            </a:extLst>
          </p:cNvPr>
          <p:cNvSpPr txBox="1">
            <a:spLocks noGrp="1"/>
          </p:cNvSpPr>
          <p:nvPr>
            <p:ph type="sldNum" sz="quarter" idx="8"/>
          </p:nvPr>
        </p:nvSpPr>
        <p:spPr/>
        <p:txBody>
          <a:bodyPr/>
          <a:lstStyle>
            <a:lvl1pPr>
              <a:defRPr/>
            </a:lvl1pPr>
          </a:lstStyle>
          <a:p>
            <a:pPr lvl="0"/>
            <a:fld id="{0592F9BF-FE91-4B7F-8E03-3DF98A605148}" type="slidenum">
              <a:t>‹N°›</a:t>
            </a:fld>
            <a:endParaRPr lang="fr-FR"/>
          </a:p>
        </p:txBody>
      </p:sp>
    </p:spTree>
    <p:extLst>
      <p:ext uri="{BB962C8B-B14F-4D97-AF65-F5344CB8AC3E}">
        <p14:creationId xmlns:p14="http://schemas.microsoft.com/office/powerpoint/2010/main" val="16884371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au">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F9F38256-7CA0-4688-CDD4-BF4D4ACA7B5F}"/>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6">
            <a:extLst>
              <a:ext uri="{FF2B5EF4-FFF2-40B4-BE49-F238E27FC236}">
                <a16:creationId xmlns:a16="http://schemas.microsoft.com/office/drawing/2014/main" id="{E302F339-6C42-882F-3FEB-21E18D94BE69}"/>
              </a:ext>
            </a:extLst>
          </p:cNvPr>
          <p:cNvSpPr/>
          <p:nvPr/>
        </p:nvSpPr>
        <p:spPr>
          <a:xfrm>
            <a:off x="1038767" y="2130213"/>
            <a:ext cx="11153229" cy="4727786"/>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7">
            <a:extLst>
              <a:ext uri="{FF2B5EF4-FFF2-40B4-BE49-F238E27FC236}">
                <a16:creationId xmlns:a16="http://schemas.microsoft.com/office/drawing/2014/main" id="{90651868-9C4A-9596-4A21-64B517710D57}"/>
              </a:ext>
            </a:extLst>
          </p:cNvPr>
          <p:cNvSpPr/>
          <p:nvPr/>
        </p:nvSpPr>
        <p:spPr>
          <a:xfrm>
            <a:off x="0" y="896642"/>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Titre 1">
            <a:extLst>
              <a:ext uri="{FF2B5EF4-FFF2-40B4-BE49-F238E27FC236}">
                <a16:creationId xmlns:a16="http://schemas.microsoft.com/office/drawing/2014/main" id="{86D95999-B711-2C35-F7F7-B2E2198A0F0A}"/>
              </a:ext>
            </a:extLst>
          </p:cNvPr>
          <p:cNvSpPr txBox="1">
            <a:spLocks noGrp="1"/>
          </p:cNvSpPr>
          <p:nvPr>
            <p:ph type="title"/>
          </p:nvPr>
        </p:nvSpPr>
        <p:spPr>
          <a:xfrm>
            <a:off x="1535369" y="1044052"/>
            <a:ext cx="10013713" cy="1030364"/>
          </a:xfrm>
        </p:spPr>
        <p:txBody>
          <a:bodyPr/>
          <a:lstStyle>
            <a:lvl1pPr>
              <a:defRPr>
                <a:solidFill>
                  <a:srgbClr val="FFFFFF"/>
                </a:solidFill>
              </a:defRPr>
            </a:lvl1pPr>
          </a:lstStyle>
          <a:p>
            <a:pPr lvl="0"/>
            <a:r>
              <a:rPr lang="fr-FR"/>
              <a:t>Cliquez pour ajouter un titre</a:t>
            </a:r>
          </a:p>
        </p:txBody>
      </p:sp>
      <p:sp>
        <p:nvSpPr>
          <p:cNvPr id="6" name="Rectangle 9">
            <a:extLst>
              <a:ext uri="{FF2B5EF4-FFF2-40B4-BE49-F238E27FC236}">
                <a16:creationId xmlns:a16="http://schemas.microsoft.com/office/drawing/2014/main" id="{5B400A68-6E86-DEFE-69AE-FFE55E6979A9}"/>
              </a:ext>
            </a:extLst>
          </p:cNvPr>
          <p:cNvSpPr/>
          <p:nvPr/>
        </p:nvSpPr>
        <p:spPr>
          <a:xfrm>
            <a:off x="0" y="962424"/>
            <a:ext cx="1006763" cy="1216152"/>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10">
            <a:extLst>
              <a:ext uri="{FF2B5EF4-FFF2-40B4-BE49-F238E27FC236}">
                <a16:creationId xmlns:a16="http://schemas.microsoft.com/office/drawing/2014/main" id="{CFD120CC-3536-8C95-8B90-3827DC4F4389}"/>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3990D187-0092-96AC-2637-4E77C1368687}"/>
              </a:ext>
            </a:extLst>
          </p:cNvPr>
          <p:cNvSpPr txBox="1">
            <a:spLocks noGrp="1"/>
          </p:cNvSpPr>
          <p:nvPr>
            <p:ph type="ftr" sz="quarter" idx="9"/>
          </p:nvPr>
        </p:nvSpPr>
        <p:spPr>
          <a:xfrm>
            <a:off x="1535369" y="6309360"/>
            <a:ext cx="5732062" cy="457200"/>
          </a:xfrm>
        </p:spPr>
        <p:txBody>
          <a:bodyPr/>
          <a:lstStyle>
            <a:lvl1pPr>
              <a:defRPr/>
            </a:lvl1pPr>
          </a:lstStyle>
          <a:p>
            <a:pPr lvl="0"/>
            <a:r>
              <a:rPr lang="fr-FR"/>
              <a:t>Titre de la présentation</a:t>
            </a:r>
          </a:p>
        </p:txBody>
      </p:sp>
      <p:sp>
        <p:nvSpPr>
          <p:cNvPr id="9" name="Espace réservé de la date 3">
            <a:extLst>
              <a:ext uri="{FF2B5EF4-FFF2-40B4-BE49-F238E27FC236}">
                <a16:creationId xmlns:a16="http://schemas.microsoft.com/office/drawing/2014/main" id="{AD117687-7E27-EDAF-A5B6-2FFC107A17EB}"/>
              </a:ext>
            </a:extLst>
          </p:cNvPr>
          <p:cNvSpPr txBox="1">
            <a:spLocks noGrp="1"/>
          </p:cNvSpPr>
          <p:nvPr>
            <p:ph type="dt" sz="half" idx="7"/>
          </p:nvPr>
        </p:nvSpPr>
        <p:spPr>
          <a:xfrm>
            <a:off x="8202168" y="6309360"/>
            <a:ext cx="2148839" cy="457200"/>
          </a:xfrm>
        </p:spPr>
        <p:txBody>
          <a:bodyPr/>
          <a:lstStyle>
            <a:lvl1pPr>
              <a:defRPr/>
            </a:lvl1pPr>
          </a:lstStyle>
          <a:p>
            <a:pPr lvl="0"/>
            <a:r>
              <a:rPr lang="fr-FR"/>
              <a:t>1/02/20XX</a:t>
            </a:r>
          </a:p>
        </p:txBody>
      </p:sp>
      <p:sp>
        <p:nvSpPr>
          <p:cNvPr id="10" name="Espace réservé du numéro de diapositive 5">
            <a:extLst>
              <a:ext uri="{FF2B5EF4-FFF2-40B4-BE49-F238E27FC236}">
                <a16:creationId xmlns:a16="http://schemas.microsoft.com/office/drawing/2014/main" id="{EC6A305A-4FC0-23F8-59C7-ABA61DCE1ABB}"/>
              </a:ext>
            </a:extLst>
          </p:cNvPr>
          <p:cNvSpPr txBox="1">
            <a:spLocks noGrp="1"/>
          </p:cNvSpPr>
          <p:nvPr>
            <p:ph type="sldNum" sz="quarter" idx="8"/>
          </p:nvPr>
        </p:nvSpPr>
        <p:spPr/>
        <p:txBody>
          <a:bodyPr/>
          <a:lstStyle>
            <a:lvl1pPr>
              <a:defRPr/>
            </a:lvl1pPr>
          </a:lstStyle>
          <a:p>
            <a:pPr lvl="0"/>
            <a:fld id="{0FA79179-7D50-4300-88F4-199B5F013BC7}" type="slidenum">
              <a:t>‹N°›</a:t>
            </a:fld>
            <a:endParaRPr lang="fr-FR"/>
          </a:p>
        </p:txBody>
      </p:sp>
    </p:spTree>
    <p:extLst>
      <p:ext uri="{BB962C8B-B14F-4D97-AF65-F5344CB8AC3E}">
        <p14:creationId xmlns:p14="http://schemas.microsoft.com/office/powerpoint/2010/main" val="4102639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itation">
    <p:bg>
      <p:bgPr>
        <a:solidFill>
          <a:srgbClr val="EBEDEB"/>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6AE1223B-01F7-B208-02D5-EC846D98054E}"/>
              </a:ext>
            </a:extLst>
          </p:cNvPr>
          <p:cNvSpPr/>
          <p:nvPr/>
        </p:nvSpPr>
        <p:spPr>
          <a:xfrm>
            <a:off x="4551115" y="0"/>
            <a:ext cx="64008" cy="6858000"/>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Forme libre : Forme 8">
            <a:extLst>
              <a:ext uri="{FF2B5EF4-FFF2-40B4-BE49-F238E27FC236}">
                <a16:creationId xmlns:a16="http://schemas.microsoft.com/office/drawing/2014/main" id="{EE6914BA-4D1C-582A-84E2-783F4EFC2554}"/>
              </a:ext>
            </a:extLst>
          </p:cNvPr>
          <p:cNvSpPr txBox="1">
            <a:spLocks noGrp="1"/>
          </p:cNvSpPr>
          <p:nvPr>
            <p:ph type="pic" idx="4294967295"/>
          </p:nvPr>
        </p:nvSpPr>
        <p:spPr>
          <a:xfrm>
            <a:off x="0" y="0"/>
            <a:ext cx="12191996" cy="6858000"/>
          </a:xfrm>
        </p:spPr>
        <p:txBody>
          <a:bodyPr anchor="t" anchorCtr="1">
            <a:noAutofit/>
          </a:bodyPr>
          <a:lstStyle>
            <a:lvl1pPr algn="ctr">
              <a:defRPr/>
            </a:lvl1pPr>
          </a:lstStyle>
          <a:p>
            <a:pPr lvl="0"/>
            <a:r>
              <a:rPr lang="fr-FR"/>
              <a:t>Cliquez pour ajouter une photo</a:t>
            </a:r>
          </a:p>
        </p:txBody>
      </p:sp>
      <p:sp>
        <p:nvSpPr>
          <p:cNvPr id="4" name="Titre 1">
            <a:extLst>
              <a:ext uri="{FF2B5EF4-FFF2-40B4-BE49-F238E27FC236}">
                <a16:creationId xmlns:a16="http://schemas.microsoft.com/office/drawing/2014/main" id="{252EA7F0-547D-B923-5485-7B398EB64055}"/>
              </a:ext>
            </a:extLst>
          </p:cNvPr>
          <p:cNvSpPr txBox="1">
            <a:spLocks noGrp="1"/>
          </p:cNvSpPr>
          <p:nvPr>
            <p:ph type="title"/>
          </p:nvPr>
        </p:nvSpPr>
        <p:spPr>
          <a:xfrm>
            <a:off x="-1728" y="1095506"/>
            <a:ext cx="4606536" cy="3936930"/>
          </a:xfrm>
          <a:solidFill>
            <a:srgbClr val="595460"/>
          </a:solidFill>
        </p:spPr>
        <p:txBody>
          <a:bodyPr rIns="365760" anchor="b"/>
          <a:lstStyle>
            <a:lvl1pPr marL="365760">
              <a:lnSpc>
                <a:spcPct val="100000"/>
              </a:lnSpc>
              <a:spcBef>
                <a:spcPts val="1000"/>
              </a:spcBef>
              <a:defRPr>
                <a:solidFill>
                  <a:srgbClr val="FFFFFF"/>
                </a:solidFill>
              </a:defRPr>
            </a:lvl1pPr>
          </a:lstStyle>
          <a:p>
            <a:pPr lvl="0"/>
            <a:r>
              <a:rPr lang="fr-FR"/>
              <a:t>CLIQUEZ POUR MODIFIER LE STYLE DU TITRE DE MASQUE</a:t>
            </a:r>
          </a:p>
        </p:txBody>
      </p:sp>
      <p:sp>
        <p:nvSpPr>
          <p:cNvPr id="5" name="Espace réservé du texte 4">
            <a:extLst>
              <a:ext uri="{FF2B5EF4-FFF2-40B4-BE49-F238E27FC236}">
                <a16:creationId xmlns:a16="http://schemas.microsoft.com/office/drawing/2014/main" id="{31C75B55-6C26-C371-15E3-8888C9335E25}"/>
              </a:ext>
            </a:extLst>
          </p:cNvPr>
          <p:cNvSpPr txBox="1">
            <a:spLocks noGrp="1"/>
          </p:cNvSpPr>
          <p:nvPr>
            <p:ph type="body" idx="4294967295"/>
          </p:nvPr>
        </p:nvSpPr>
        <p:spPr>
          <a:xfrm>
            <a:off x="-1728" y="5032436"/>
            <a:ext cx="4606536" cy="1079961"/>
          </a:xfrm>
          <a:solidFill>
            <a:srgbClr val="595460"/>
          </a:solidFill>
        </p:spPr>
        <p:txBody>
          <a:bodyPr/>
          <a:lstStyle>
            <a:lvl1pPr marL="365760">
              <a:spcBef>
                <a:spcPts val="1000"/>
              </a:spcBef>
              <a:defRPr>
                <a:solidFill>
                  <a:srgbClr val="FFFFFF"/>
                </a:solidFill>
              </a:defRPr>
            </a:lvl1pPr>
          </a:lstStyle>
          <a:p>
            <a:pPr lvl="0"/>
            <a:r>
              <a:rPr lang="fr-FR"/>
              <a:t>Cliquez pour modifier les styles du texte du masque</a:t>
            </a:r>
          </a:p>
        </p:txBody>
      </p:sp>
      <p:sp>
        <p:nvSpPr>
          <p:cNvPr id="6" name="Espace réservé du pied de page 4">
            <a:extLst>
              <a:ext uri="{FF2B5EF4-FFF2-40B4-BE49-F238E27FC236}">
                <a16:creationId xmlns:a16="http://schemas.microsoft.com/office/drawing/2014/main" id="{00DE6991-CAED-AB87-57DD-E9466FC4DB43}"/>
              </a:ext>
            </a:extLst>
          </p:cNvPr>
          <p:cNvSpPr txBox="1">
            <a:spLocks noGrp="1"/>
          </p:cNvSpPr>
          <p:nvPr>
            <p:ph type="ftr" sz="quarter" idx="9"/>
          </p:nvPr>
        </p:nvSpPr>
        <p:spPr>
          <a:xfrm>
            <a:off x="855384" y="6309360"/>
            <a:ext cx="6007690" cy="457200"/>
          </a:xfrm>
        </p:spPr>
        <p:txBody>
          <a:bodyPr/>
          <a:lstStyle>
            <a:lvl1pPr>
              <a:defRPr>
                <a:solidFill>
                  <a:srgbClr val="FFFFFF"/>
                </a:solidFill>
                <a:effectLst>
                  <a:outerShdw dist="38096" dir="2700000">
                    <a:srgbClr val="000000"/>
                  </a:outerShdw>
                </a:effectLst>
              </a:defRPr>
            </a:lvl1pPr>
          </a:lstStyle>
          <a:p>
            <a:pPr lvl="0"/>
            <a:r>
              <a:rPr lang="fr-FR"/>
              <a:t>Titre de la présentation</a:t>
            </a:r>
          </a:p>
        </p:txBody>
      </p:sp>
      <p:sp>
        <p:nvSpPr>
          <p:cNvPr id="7" name="Espace réservé de la date 3">
            <a:extLst>
              <a:ext uri="{FF2B5EF4-FFF2-40B4-BE49-F238E27FC236}">
                <a16:creationId xmlns:a16="http://schemas.microsoft.com/office/drawing/2014/main" id="{4B489565-F6D2-CCE9-F4E7-44886D807BEB}"/>
              </a:ext>
            </a:extLst>
          </p:cNvPr>
          <p:cNvSpPr txBox="1">
            <a:spLocks noGrp="1"/>
          </p:cNvSpPr>
          <p:nvPr>
            <p:ph type="dt" sz="half" idx="7"/>
          </p:nvPr>
        </p:nvSpPr>
        <p:spPr>
          <a:xfrm>
            <a:off x="8197349" y="6309360"/>
            <a:ext cx="2151135" cy="457200"/>
          </a:xfrm>
        </p:spPr>
        <p:txBody>
          <a:bodyPr/>
          <a:lstStyle>
            <a:lvl1pPr>
              <a:defRPr>
                <a:solidFill>
                  <a:srgbClr val="FFFFFF"/>
                </a:solidFill>
                <a:effectLst>
                  <a:outerShdw dist="38096" dir="2700000">
                    <a:srgbClr val="000000"/>
                  </a:outerShdw>
                </a:effectLst>
              </a:defRPr>
            </a:lvl1pPr>
          </a:lstStyle>
          <a:p>
            <a:pPr lvl="0"/>
            <a:r>
              <a:rPr lang="fr-FR"/>
              <a:t>1/02/20XX</a:t>
            </a:r>
          </a:p>
        </p:txBody>
      </p:sp>
      <p:sp>
        <p:nvSpPr>
          <p:cNvPr id="8" name="Espace réservé du numéro de diapositive 6">
            <a:extLst>
              <a:ext uri="{FF2B5EF4-FFF2-40B4-BE49-F238E27FC236}">
                <a16:creationId xmlns:a16="http://schemas.microsoft.com/office/drawing/2014/main" id="{362FB3D5-EDE9-FDF2-7905-EBB97A4E8E69}"/>
              </a:ext>
            </a:extLst>
          </p:cNvPr>
          <p:cNvSpPr txBox="1">
            <a:spLocks noGrp="1"/>
          </p:cNvSpPr>
          <p:nvPr>
            <p:ph type="sldNum" sz="quarter" idx="8"/>
          </p:nvPr>
        </p:nvSpPr>
        <p:spPr/>
        <p:txBody>
          <a:bodyPr/>
          <a:lstStyle>
            <a:lvl1pPr>
              <a:defRPr>
                <a:solidFill>
                  <a:srgbClr val="FFFFFF"/>
                </a:solidFill>
                <a:effectLst>
                  <a:outerShdw dist="38096" dir="2700000">
                    <a:srgbClr val="000000"/>
                  </a:outerShdw>
                </a:effectLst>
              </a:defRPr>
            </a:lvl1pPr>
          </a:lstStyle>
          <a:p>
            <a:pPr lvl="0"/>
            <a:fld id="{7ADE9E1E-EB0A-45F8-BDE5-8EE037A143FB}" type="slidenum">
              <a:t>‹N°›</a:t>
            </a:fld>
            <a:endParaRPr lang="fr-FR"/>
          </a:p>
        </p:txBody>
      </p:sp>
    </p:spTree>
    <p:extLst>
      <p:ext uri="{BB962C8B-B14F-4D97-AF65-F5344CB8AC3E}">
        <p14:creationId xmlns:p14="http://schemas.microsoft.com/office/powerpoint/2010/main" val="40186920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Équipe">
    <p:spTree>
      <p:nvGrpSpPr>
        <p:cNvPr id="1" name=""/>
        <p:cNvGrpSpPr/>
        <p:nvPr/>
      </p:nvGrpSpPr>
      <p:grpSpPr>
        <a:xfrm>
          <a:off x="0" y="0"/>
          <a:ext cx="0" cy="0"/>
          <a:chOff x="0" y="0"/>
          <a:chExt cx="0" cy="0"/>
        </a:xfrm>
      </p:grpSpPr>
      <p:sp>
        <p:nvSpPr>
          <p:cNvPr id="2" name="Rectangle 18">
            <a:extLst>
              <a:ext uri="{FF2B5EF4-FFF2-40B4-BE49-F238E27FC236}">
                <a16:creationId xmlns:a16="http://schemas.microsoft.com/office/drawing/2014/main" id="{9DED4753-BC2D-CE47-2F7F-21CBA92EFAC5}"/>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6">
            <a:extLst>
              <a:ext uri="{FF2B5EF4-FFF2-40B4-BE49-F238E27FC236}">
                <a16:creationId xmlns:a16="http://schemas.microsoft.com/office/drawing/2014/main" id="{3F6B11F6-07BE-B00E-FFDD-F3BD749FBD88}"/>
              </a:ext>
            </a:extLst>
          </p:cNvPr>
          <p:cNvSpPr/>
          <p:nvPr/>
        </p:nvSpPr>
        <p:spPr>
          <a:xfrm>
            <a:off x="1038767" y="-2944"/>
            <a:ext cx="11153229" cy="4727786"/>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27">
            <a:extLst>
              <a:ext uri="{FF2B5EF4-FFF2-40B4-BE49-F238E27FC236}">
                <a16:creationId xmlns:a16="http://schemas.microsoft.com/office/drawing/2014/main" id="{92685958-F204-70A9-0565-F102601AB247}"/>
              </a:ext>
            </a:extLst>
          </p:cNvPr>
          <p:cNvSpPr/>
          <p:nvPr/>
        </p:nvSpPr>
        <p:spPr>
          <a:xfrm>
            <a:off x="0" y="4724841"/>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Titre 1">
            <a:extLst>
              <a:ext uri="{FF2B5EF4-FFF2-40B4-BE49-F238E27FC236}">
                <a16:creationId xmlns:a16="http://schemas.microsoft.com/office/drawing/2014/main" id="{56F8F31D-8255-E5D8-D563-B81FC8339DBB}"/>
              </a:ext>
            </a:extLst>
          </p:cNvPr>
          <p:cNvSpPr txBox="1">
            <a:spLocks noGrp="1"/>
          </p:cNvSpPr>
          <p:nvPr>
            <p:ph type="title"/>
          </p:nvPr>
        </p:nvSpPr>
        <p:spPr>
          <a:xfrm>
            <a:off x="1535369" y="4872252"/>
            <a:ext cx="10013713" cy="1030364"/>
          </a:xfrm>
        </p:spPr>
        <p:txBody>
          <a:bodyPr/>
          <a:lstStyle>
            <a:lvl1pPr>
              <a:defRPr>
                <a:solidFill>
                  <a:srgbClr val="FFFFFF"/>
                </a:solidFill>
              </a:defRPr>
            </a:lvl1pPr>
          </a:lstStyle>
          <a:p>
            <a:pPr lvl="0"/>
            <a:r>
              <a:rPr lang="fr-FR"/>
              <a:t>Cliquez pour ajouter un titre</a:t>
            </a:r>
          </a:p>
        </p:txBody>
      </p:sp>
      <p:sp>
        <p:nvSpPr>
          <p:cNvPr id="6" name="Rectangle 29">
            <a:extLst>
              <a:ext uri="{FF2B5EF4-FFF2-40B4-BE49-F238E27FC236}">
                <a16:creationId xmlns:a16="http://schemas.microsoft.com/office/drawing/2014/main" id="{9B618F7E-B811-4A75-9D32-E2FCFD1D80E5}"/>
              </a:ext>
            </a:extLst>
          </p:cNvPr>
          <p:cNvSpPr/>
          <p:nvPr/>
        </p:nvSpPr>
        <p:spPr>
          <a:xfrm>
            <a:off x="0" y="4790623"/>
            <a:ext cx="1006763" cy="1216152"/>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30">
            <a:extLst>
              <a:ext uri="{FF2B5EF4-FFF2-40B4-BE49-F238E27FC236}">
                <a16:creationId xmlns:a16="http://schemas.microsoft.com/office/drawing/2014/main" id="{67C8DD2B-F778-E2A8-9128-6785D4897BBC}"/>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875B537D-0FA8-86C6-31A8-BCFE98C47C67}"/>
              </a:ext>
            </a:extLst>
          </p:cNvPr>
          <p:cNvSpPr txBox="1">
            <a:spLocks noGrp="1"/>
          </p:cNvSpPr>
          <p:nvPr>
            <p:ph type="ftr" sz="quarter" idx="9"/>
          </p:nvPr>
        </p:nvSpPr>
        <p:spPr>
          <a:xfrm>
            <a:off x="1535369" y="6309360"/>
            <a:ext cx="4946593" cy="457200"/>
          </a:xfrm>
        </p:spPr>
        <p:txBody>
          <a:bodyPr/>
          <a:lstStyle>
            <a:lvl1pPr>
              <a:defRPr/>
            </a:lvl1pPr>
          </a:lstStyle>
          <a:p>
            <a:pPr lvl="0"/>
            <a:r>
              <a:rPr lang="fr-FR"/>
              <a:t>Titre de la présentation</a:t>
            </a:r>
          </a:p>
        </p:txBody>
      </p:sp>
      <p:sp>
        <p:nvSpPr>
          <p:cNvPr id="9" name="Espace réservé de la date 3">
            <a:extLst>
              <a:ext uri="{FF2B5EF4-FFF2-40B4-BE49-F238E27FC236}">
                <a16:creationId xmlns:a16="http://schemas.microsoft.com/office/drawing/2014/main" id="{B8E3A432-AC00-6766-BE92-C224FE98478F}"/>
              </a:ext>
            </a:extLst>
          </p:cNvPr>
          <p:cNvSpPr txBox="1">
            <a:spLocks noGrp="1"/>
          </p:cNvSpPr>
          <p:nvPr>
            <p:ph type="dt" sz="half" idx="7"/>
          </p:nvPr>
        </p:nvSpPr>
        <p:spPr>
          <a:xfrm>
            <a:off x="8202168" y="6309360"/>
            <a:ext cx="2148839" cy="457200"/>
          </a:xfrm>
        </p:spPr>
        <p:txBody>
          <a:bodyPr/>
          <a:lstStyle>
            <a:lvl1pPr>
              <a:defRPr/>
            </a:lvl1pPr>
          </a:lstStyle>
          <a:p>
            <a:pPr lvl="0"/>
            <a:r>
              <a:rPr lang="fr-FR"/>
              <a:t>1/02/20XX</a:t>
            </a:r>
          </a:p>
        </p:txBody>
      </p:sp>
      <p:sp>
        <p:nvSpPr>
          <p:cNvPr id="10" name="Espace réservé du numéro de diapositive 5">
            <a:extLst>
              <a:ext uri="{FF2B5EF4-FFF2-40B4-BE49-F238E27FC236}">
                <a16:creationId xmlns:a16="http://schemas.microsoft.com/office/drawing/2014/main" id="{83D583A2-3FAB-E25C-4F87-83CC5B2471EF}"/>
              </a:ext>
            </a:extLst>
          </p:cNvPr>
          <p:cNvSpPr txBox="1">
            <a:spLocks noGrp="1"/>
          </p:cNvSpPr>
          <p:nvPr>
            <p:ph type="sldNum" sz="quarter" idx="8"/>
          </p:nvPr>
        </p:nvSpPr>
        <p:spPr/>
        <p:txBody>
          <a:bodyPr/>
          <a:lstStyle>
            <a:lvl1pPr>
              <a:defRPr/>
            </a:lvl1pPr>
          </a:lstStyle>
          <a:p>
            <a:pPr lvl="0"/>
            <a:fld id="{BEFDD3BB-002F-4590-8C3B-45E30E05EEE5}" type="slidenum">
              <a:t>‹N°›</a:t>
            </a:fld>
            <a:endParaRPr lang="fr-FR"/>
          </a:p>
        </p:txBody>
      </p:sp>
    </p:spTree>
    <p:extLst>
      <p:ext uri="{BB962C8B-B14F-4D97-AF65-F5344CB8AC3E}">
        <p14:creationId xmlns:p14="http://schemas.microsoft.com/office/powerpoint/2010/main" val="13208324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hronologi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C6A776-D40D-0CFF-0ADA-F57E6B0C7DE9}"/>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
            <a:extLst>
              <a:ext uri="{FF2B5EF4-FFF2-40B4-BE49-F238E27FC236}">
                <a16:creationId xmlns:a16="http://schemas.microsoft.com/office/drawing/2014/main" id="{BC9ECA4A-5EF2-9B21-91BF-732FBCAACA74}"/>
              </a:ext>
            </a:extLst>
          </p:cNvPr>
          <p:cNvSpPr/>
          <p:nvPr/>
        </p:nvSpPr>
        <p:spPr>
          <a:xfrm>
            <a:off x="1038767" y="-2944"/>
            <a:ext cx="11153229" cy="4727786"/>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3">
            <a:extLst>
              <a:ext uri="{FF2B5EF4-FFF2-40B4-BE49-F238E27FC236}">
                <a16:creationId xmlns:a16="http://schemas.microsoft.com/office/drawing/2014/main" id="{EFD52899-2524-4E73-44E7-A845647830D4}"/>
              </a:ext>
            </a:extLst>
          </p:cNvPr>
          <p:cNvSpPr/>
          <p:nvPr/>
        </p:nvSpPr>
        <p:spPr>
          <a:xfrm>
            <a:off x="0" y="4724841"/>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Titre 1">
            <a:extLst>
              <a:ext uri="{FF2B5EF4-FFF2-40B4-BE49-F238E27FC236}">
                <a16:creationId xmlns:a16="http://schemas.microsoft.com/office/drawing/2014/main" id="{7D135F77-AD22-CECB-EFDB-4E0185F34D01}"/>
              </a:ext>
            </a:extLst>
          </p:cNvPr>
          <p:cNvSpPr txBox="1">
            <a:spLocks noGrp="1"/>
          </p:cNvSpPr>
          <p:nvPr>
            <p:ph type="title"/>
          </p:nvPr>
        </p:nvSpPr>
        <p:spPr>
          <a:xfrm>
            <a:off x="1535369" y="4872252"/>
            <a:ext cx="10013713" cy="1030364"/>
          </a:xfrm>
        </p:spPr>
        <p:txBody>
          <a:bodyPr/>
          <a:lstStyle>
            <a:lvl1pPr>
              <a:defRPr>
                <a:solidFill>
                  <a:srgbClr val="FFFFFF"/>
                </a:solidFill>
              </a:defRPr>
            </a:lvl1pPr>
          </a:lstStyle>
          <a:p>
            <a:pPr lvl="0"/>
            <a:r>
              <a:rPr lang="fr-FR"/>
              <a:t>Cliquez pour ajouter un titre</a:t>
            </a:r>
          </a:p>
        </p:txBody>
      </p:sp>
      <p:sp>
        <p:nvSpPr>
          <p:cNvPr id="6" name="Rectangle 5">
            <a:extLst>
              <a:ext uri="{FF2B5EF4-FFF2-40B4-BE49-F238E27FC236}">
                <a16:creationId xmlns:a16="http://schemas.microsoft.com/office/drawing/2014/main" id="{4E37E546-5064-B07E-0647-9A4124EC6715}"/>
              </a:ext>
            </a:extLst>
          </p:cNvPr>
          <p:cNvSpPr/>
          <p:nvPr/>
        </p:nvSpPr>
        <p:spPr>
          <a:xfrm>
            <a:off x="0" y="4790623"/>
            <a:ext cx="1006763" cy="1216152"/>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6">
            <a:extLst>
              <a:ext uri="{FF2B5EF4-FFF2-40B4-BE49-F238E27FC236}">
                <a16:creationId xmlns:a16="http://schemas.microsoft.com/office/drawing/2014/main" id="{D46A6CBA-524E-8229-F13B-688D7E71A3CD}"/>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28F128F5-AA5E-42B2-9AAD-D8AB66916999}"/>
              </a:ext>
            </a:extLst>
          </p:cNvPr>
          <p:cNvSpPr txBox="1">
            <a:spLocks noGrp="1"/>
          </p:cNvSpPr>
          <p:nvPr>
            <p:ph type="ftr" sz="quarter" idx="9"/>
          </p:nvPr>
        </p:nvSpPr>
        <p:spPr>
          <a:xfrm>
            <a:off x="1535369" y="6309360"/>
            <a:ext cx="4946593" cy="457200"/>
          </a:xfrm>
        </p:spPr>
        <p:txBody>
          <a:bodyPr/>
          <a:lstStyle>
            <a:lvl1pPr>
              <a:defRPr/>
            </a:lvl1pPr>
          </a:lstStyle>
          <a:p>
            <a:pPr lvl="0"/>
            <a:r>
              <a:rPr lang="fr-FR"/>
              <a:t>Titre de la présentation</a:t>
            </a:r>
          </a:p>
        </p:txBody>
      </p:sp>
      <p:sp>
        <p:nvSpPr>
          <p:cNvPr id="9" name="Espace réservé de la date 3">
            <a:extLst>
              <a:ext uri="{FF2B5EF4-FFF2-40B4-BE49-F238E27FC236}">
                <a16:creationId xmlns:a16="http://schemas.microsoft.com/office/drawing/2014/main" id="{BE51DC0A-2EC1-6BD0-39F7-A1DBC23D8929}"/>
              </a:ext>
            </a:extLst>
          </p:cNvPr>
          <p:cNvSpPr txBox="1">
            <a:spLocks noGrp="1"/>
          </p:cNvSpPr>
          <p:nvPr>
            <p:ph type="dt" sz="half" idx="7"/>
          </p:nvPr>
        </p:nvSpPr>
        <p:spPr>
          <a:xfrm>
            <a:off x="8202168" y="6309360"/>
            <a:ext cx="2148839" cy="457200"/>
          </a:xfrm>
        </p:spPr>
        <p:txBody>
          <a:bodyPr/>
          <a:lstStyle>
            <a:lvl1pPr>
              <a:defRPr/>
            </a:lvl1pPr>
          </a:lstStyle>
          <a:p>
            <a:pPr lvl="0"/>
            <a:r>
              <a:rPr lang="fr-FR"/>
              <a:t>1/02/20XX</a:t>
            </a:r>
          </a:p>
        </p:txBody>
      </p:sp>
      <p:sp>
        <p:nvSpPr>
          <p:cNvPr id="10" name="Espace réservé du numéro de diapositive 5">
            <a:extLst>
              <a:ext uri="{FF2B5EF4-FFF2-40B4-BE49-F238E27FC236}">
                <a16:creationId xmlns:a16="http://schemas.microsoft.com/office/drawing/2014/main" id="{E1DB3C4C-05E7-5D42-9194-788DFA5EA6E7}"/>
              </a:ext>
            </a:extLst>
          </p:cNvPr>
          <p:cNvSpPr txBox="1">
            <a:spLocks noGrp="1"/>
          </p:cNvSpPr>
          <p:nvPr>
            <p:ph type="sldNum" sz="quarter" idx="8"/>
          </p:nvPr>
        </p:nvSpPr>
        <p:spPr/>
        <p:txBody>
          <a:bodyPr/>
          <a:lstStyle>
            <a:lvl1pPr>
              <a:defRPr/>
            </a:lvl1pPr>
          </a:lstStyle>
          <a:p>
            <a:pPr lvl="0"/>
            <a:fld id="{CEAEB8C8-4E01-415F-8F4A-94AA2F803003}" type="slidenum">
              <a:t>‹N°›</a:t>
            </a:fld>
            <a:endParaRPr lang="fr-FR"/>
          </a:p>
        </p:txBody>
      </p:sp>
    </p:spTree>
    <p:extLst>
      <p:ext uri="{BB962C8B-B14F-4D97-AF65-F5344CB8AC3E}">
        <p14:creationId xmlns:p14="http://schemas.microsoft.com/office/powerpoint/2010/main" val="5756811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EB"/>
        </a:solidFill>
        <a:effectLst/>
      </p:bgPr>
    </p:bg>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036162F-E3E7-98A4-BDC9-9AC804E44B10}"/>
              </a:ext>
            </a:extLst>
          </p:cNvPr>
          <p:cNvSpPr/>
          <p:nvPr/>
        </p:nvSpPr>
        <p:spPr>
          <a:xfrm>
            <a:off x="4718303" y="0"/>
            <a:ext cx="7473702" cy="6858000"/>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Espace réservé du titre 1">
            <a:extLst>
              <a:ext uri="{FF2B5EF4-FFF2-40B4-BE49-F238E27FC236}">
                <a16:creationId xmlns:a16="http://schemas.microsoft.com/office/drawing/2014/main" id="{9C3DD8B6-43B9-4BF2-38AD-54DC65866997}"/>
              </a:ext>
            </a:extLst>
          </p:cNvPr>
          <p:cNvSpPr txBox="1">
            <a:spLocks noGrp="1"/>
          </p:cNvSpPr>
          <p:nvPr>
            <p:ph type="title"/>
          </p:nvPr>
        </p:nvSpPr>
        <p:spPr>
          <a:xfrm>
            <a:off x="642914" y="705112"/>
            <a:ext cx="3411973" cy="5197495"/>
          </a:xfrm>
          <a:prstGeom prst="rect">
            <a:avLst/>
          </a:prstGeom>
          <a:noFill/>
          <a:ln>
            <a:noFill/>
          </a:ln>
        </p:spPr>
        <p:txBody>
          <a:bodyPr vert="horz" wrap="square" lIns="109728" tIns="109728" rIns="109728" bIns="91440" anchor="ctr" anchorCtr="0" compatLnSpc="1">
            <a:normAutofit/>
          </a:bodyPr>
          <a:lstStyle/>
          <a:p>
            <a:pPr lvl="0"/>
            <a:r>
              <a:rPr lang="fr-FR"/>
              <a:t>Modifiez le style du titre</a:t>
            </a:r>
          </a:p>
        </p:txBody>
      </p:sp>
      <p:sp>
        <p:nvSpPr>
          <p:cNvPr id="4" name="Espace réservé du texte 2">
            <a:extLst>
              <a:ext uri="{FF2B5EF4-FFF2-40B4-BE49-F238E27FC236}">
                <a16:creationId xmlns:a16="http://schemas.microsoft.com/office/drawing/2014/main" id="{19589680-DA3F-4B88-E145-21C77C2F8F2B}"/>
              </a:ext>
            </a:extLst>
          </p:cNvPr>
          <p:cNvSpPr txBox="1">
            <a:spLocks noGrp="1"/>
          </p:cNvSpPr>
          <p:nvPr>
            <p:ph type="body" idx="1"/>
          </p:nvPr>
        </p:nvSpPr>
        <p:spPr>
          <a:xfrm>
            <a:off x="5376672" y="705112"/>
            <a:ext cx="6172410" cy="5197495"/>
          </a:xfrm>
          <a:prstGeom prst="rect">
            <a:avLst/>
          </a:prstGeom>
          <a:noFill/>
          <a:ln>
            <a:noFill/>
          </a:ln>
        </p:spPr>
        <p:txBody>
          <a:bodyPr vert="horz" wrap="square" lIns="109728" tIns="109728" rIns="109728" bIns="91440" anchor="ctr" anchorCtr="0" compatLnSpc="1">
            <a:normAutofit/>
          </a:bodyPr>
          <a:lstStyle/>
          <a:p>
            <a:pPr lvl="0"/>
            <a:r>
              <a:rPr lang="fr-FR"/>
              <a:t>Modifiez les styles du texte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3">
            <a:extLst>
              <a:ext uri="{FF2B5EF4-FFF2-40B4-BE49-F238E27FC236}">
                <a16:creationId xmlns:a16="http://schemas.microsoft.com/office/drawing/2014/main" id="{5E27FA10-E16D-591F-4719-B90A0DDDED31}"/>
              </a:ext>
            </a:extLst>
          </p:cNvPr>
          <p:cNvSpPr txBox="1">
            <a:spLocks noGrp="1"/>
          </p:cNvSpPr>
          <p:nvPr>
            <p:ph type="dt" sz="half" idx="2"/>
          </p:nvPr>
        </p:nvSpPr>
        <p:spPr>
          <a:xfrm>
            <a:off x="5376672" y="6309360"/>
            <a:ext cx="4549615" cy="457200"/>
          </a:xfrm>
          <a:prstGeom prst="rect">
            <a:avLst/>
          </a:prstGeom>
          <a:noFill/>
          <a:ln>
            <a:noFill/>
          </a:ln>
        </p:spPr>
        <p:txBody>
          <a:bodyPr vert="horz" wrap="square" lIns="109728" tIns="109728" rIns="109728" bIns="9144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150" baseline="0">
                <a:solidFill>
                  <a:srgbClr val="404040"/>
                </a:solidFill>
                <a:uFillTx/>
                <a:latin typeface="Meiryo"/>
              </a:defRPr>
            </a:lvl1pPr>
          </a:lstStyle>
          <a:p>
            <a:pPr lvl="0"/>
            <a:r>
              <a:rPr lang="fr-FR"/>
              <a:t>1/02/20XX</a:t>
            </a:r>
          </a:p>
        </p:txBody>
      </p:sp>
      <p:sp>
        <p:nvSpPr>
          <p:cNvPr id="6" name="Espace réservé du pied de page 4">
            <a:extLst>
              <a:ext uri="{FF2B5EF4-FFF2-40B4-BE49-F238E27FC236}">
                <a16:creationId xmlns:a16="http://schemas.microsoft.com/office/drawing/2014/main" id="{EBA8C823-0D7B-FFE1-FCC9-C5FD03AC601B}"/>
              </a:ext>
            </a:extLst>
          </p:cNvPr>
          <p:cNvSpPr txBox="1">
            <a:spLocks noGrp="1"/>
          </p:cNvSpPr>
          <p:nvPr>
            <p:ph type="ftr" sz="quarter" idx="3"/>
          </p:nvPr>
        </p:nvSpPr>
        <p:spPr>
          <a:xfrm>
            <a:off x="642914" y="6309360"/>
            <a:ext cx="3411973" cy="457200"/>
          </a:xfrm>
          <a:prstGeom prst="rect">
            <a:avLst/>
          </a:prstGeom>
          <a:noFill/>
          <a:ln>
            <a:noFill/>
          </a:ln>
        </p:spPr>
        <p:txBody>
          <a:bodyPr vert="horz" wrap="square" lIns="109728" tIns="109728" rIns="109728" bIns="9144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150" baseline="0">
                <a:solidFill>
                  <a:srgbClr val="404040"/>
                </a:solidFill>
                <a:uFillTx/>
                <a:latin typeface="Meiryo"/>
              </a:defRPr>
            </a:lvl1pPr>
          </a:lstStyle>
          <a:p>
            <a:pPr lvl="0"/>
            <a:r>
              <a:rPr lang="fr-FR"/>
              <a:t>Titre de la présentation</a:t>
            </a:r>
          </a:p>
        </p:txBody>
      </p:sp>
      <p:sp>
        <p:nvSpPr>
          <p:cNvPr id="7" name="Espace réservé du numéro de diapositive 5">
            <a:extLst>
              <a:ext uri="{FF2B5EF4-FFF2-40B4-BE49-F238E27FC236}">
                <a16:creationId xmlns:a16="http://schemas.microsoft.com/office/drawing/2014/main" id="{8E895D4C-6EBB-C1A1-1508-17B15AA987B3}"/>
              </a:ext>
            </a:extLst>
          </p:cNvPr>
          <p:cNvSpPr txBox="1">
            <a:spLocks noGrp="1"/>
          </p:cNvSpPr>
          <p:nvPr>
            <p:ph type="sldNum" sz="quarter" idx="4"/>
          </p:nvPr>
        </p:nvSpPr>
        <p:spPr>
          <a:xfrm>
            <a:off x="10569202" y="6309360"/>
            <a:ext cx="979880" cy="457200"/>
          </a:xfrm>
          <a:prstGeom prst="rect">
            <a:avLst/>
          </a:prstGeom>
          <a:noFill/>
          <a:ln>
            <a:noFill/>
          </a:ln>
        </p:spPr>
        <p:txBody>
          <a:bodyPr vert="horz" wrap="square" lIns="109728" tIns="109728" rIns="109728" bIns="91440" anchor="b" anchorCtr="0" compatLnSpc="1">
            <a:noAutofit/>
          </a:bodyPr>
          <a:lstStyle>
            <a:lvl1pPr marL="0" marR="0" lvl="0" indent="0" algn="r" defTabSz="914400" rtl="0" fontAlgn="auto" hangingPunct="1">
              <a:lnSpc>
                <a:spcPct val="100000"/>
              </a:lnSpc>
              <a:spcBef>
                <a:spcPts val="0"/>
              </a:spcBef>
              <a:spcAft>
                <a:spcPts val="0"/>
              </a:spcAft>
              <a:buNone/>
              <a:tabLst/>
              <a:defRPr lang="fr-FR" sz="1600" b="1" i="0" u="none" strike="noStrike" kern="1200" cap="none" spc="150" baseline="0">
                <a:solidFill>
                  <a:srgbClr val="404040"/>
                </a:solidFill>
                <a:uFillTx/>
                <a:latin typeface="Meiryo"/>
              </a:defRPr>
            </a:lvl1pPr>
          </a:lstStyle>
          <a:p>
            <a:pPr lvl="0"/>
            <a:fld id="{D3F10371-344C-4720-BAA8-EE80F1ADC62A}" type="slidenum">
              <a:t>‹N°›</a:t>
            </a:fld>
            <a:endParaRPr lang="fr-FR"/>
          </a:p>
        </p:txBody>
      </p:sp>
      <p:sp>
        <p:nvSpPr>
          <p:cNvPr id="8" name="Rectangle 20">
            <a:extLst>
              <a:ext uri="{FF2B5EF4-FFF2-40B4-BE49-F238E27FC236}">
                <a16:creationId xmlns:a16="http://schemas.microsoft.com/office/drawing/2014/main" id="{BB7D448D-9661-F2C1-AB35-D2A2005D1523}"/>
              </a:ext>
            </a:extLst>
          </p:cNvPr>
          <p:cNvSpPr/>
          <p:nvPr/>
        </p:nvSpPr>
        <p:spPr>
          <a:xfrm rot="5400013">
            <a:off x="1257299"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marL="0" marR="0" lvl="0" indent="0" algn="l" defTabSz="914400" rtl="0" fontAlgn="auto" hangingPunct="1">
        <a:lnSpc>
          <a:spcPct val="150000"/>
        </a:lnSpc>
        <a:spcBef>
          <a:spcPts val="0"/>
        </a:spcBef>
        <a:spcAft>
          <a:spcPts val="0"/>
        </a:spcAft>
        <a:buNone/>
        <a:tabLst/>
        <a:defRPr lang="fr-FR" sz="3600" b="1" i="0" u="none" strike="noStrike" kern="1200" cap="none" spc="150" baseline="0">
          <a:solidFill>
            <a:srgbClr val="404040"/>
          </a:solidFill>
          <a:uFillTx/>
          <a:latin typeface="Meiryo"/>
        </a:defRPr>
      </a:lvl1pPr>
    </p:titleStyle>
    <p:body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53.sv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9.sv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jpe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svg"/><Relationship Id="rId10" Type="http://schemas.microsoft.com/office/2007/relationships/diagramDrawing" Target="../diagrams/drawing1.xml"/><Relationship Id="rId4" Type="http://schemas.openxmlformats.org/officeDocument/2006/relationships/image" Target="../media/image5.pn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61.jpe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EBEDEB"/>
        </a:solidFill>
        <a:effectLst/>
      </p:bgPr>
    </p:bg>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BB86EB9D-78FC-9DE7-3375-CD476765B061}"/>
              </a:ext>
            </a:extLst>
          </p:cNvPr>
          <p:cNvSpPr txBox="1">
            <a:spLocks noGrp="1"/>
          </p:cNvSpPr>
          <p:nvPr>
            <p:ph type="title"/>
          </p:nvPr>
        </p:nvSpPr>
        <p:spPr>
          <a:xfrm>
            <a:off x="1628775" y="1057275"/>
            <a:ext cx="5122541" cy="2173291"/>
          </a:xfrm>
        </p:spPr>
        <p:txBody>
          <a:bodyPr>
            <a:normAutofit/>
          </a:bodyPr>
          <a:lstStyle/>
          <a:p>
            <a:pPr lvl="0"/>
            <a:r>
              <a:rPr lang="fr-FR" dirty="0"/>
              <a:t>Projet Encolleuse</a:t>
            </a:r>
          </a:p>
        </p:txBody>
      </p:sp>
      <p:sp>
        <p:nvSpPr>
          <p:cNvPr id="3" name="Sous-titre 7">
            <a:extLst>
              <a:ext uri="{FF2B5EF4-FFF2-40B4-BE49-F238E27FC236}">
                <a16:creationId xmlns:a16="http://schemas.microsoft.com/office/drawing/2014/main" id="{024F6CDD-C1F7-4815-D3D1-2122B9775513}"/>
              </a:ext>
            </a:extLst>
          </p:cNvPr>
          <p:cNvSpPr txBox="1">
            <a:spLocks noGrp="1"/>
          </p:cNvSpPr>
          <p:nvPr>
            <p:ph type="subTitle" idx="4294967295"/>
          </p:nvPr>
        </p:nvSpPr>
        <p:spPr>
          <a:xfrm>
            <a:off x="1646642" y="3751115"/>
            <a:ext cx="4985061" cy="1606161"/>
          </a:xfrm>
        </p:spPr>
        <p:txBody>
          <a:bodyPr anchor="t">
            <a:normAutofit lnSpcReduction="10000"/>
          </a:bodyPr>
          <a:lstStyle/>
          <a:p>
            <a:r>
              <a:rPr lang="fr-FR" sz="2400" b="0" dirty="0"/>
              <a:t>Groupe 4 – Valentin Pain, Nathan </a:t>
            </a:r>
            <a:r>
              <a:rPr lang="fr-FR" sz="2400" b="0" err="1"/>
              <a:t>Poret</a:t>
            </a:r>
            <a:r>
              <a:rPr lang="fr-FR" sz="2400" b="0" dirty="0"/>
              <a:t>, </a:t>
            </a:r>
            <a:r>
              <a:rPr lang="fr-FR" sz="2400" b="0"/>
              <a:t>Arthur </a:t>
            </a:r>
            <a:r>
              <a:rPr lang="fr-FR" sz="2400" b="0" err="1"/>
              <a:t>Lecras</a:t>
            </a:r>
            <a:r>
              <a:rPr lang="fr-FR" sz="2400" b="0" dirty="0"/>
              <a:t> &amp; Benjamin </a:t>
            </a:r>
            <a:r>
              <a:rPr lang="fr-FR" sz="2400" b="0" err="1"/>
              <a:t>Brifault</a:t>
            </a:r>
            <a:endParaRPr lang="fr-FR" sz="2400" b="0" err="1">
              <a:ea typeface="Meiryo"/>
            </a:endParaRPr>
          </a:p>
        </p:txBody>
      </p:sp>
      <p:pic>
        <p:nvPicPr>
          <p:cNvPr id="4" name="Espace réservé d’image 40" descr="Une grande salle avec des murs de verre&#10;">
            <a:extLst>
              <a:ext uri="{FF2B5EF4-FFF2-40B4-BE49-F238E27FC236}">
                <a16:creationId xmlns:a16="http://schemas.microsoft.com/office/drawing/2014/main" id="{D1F4122A-5E16-3F84-61E9-D128B66E9FB7}"/>
              </a:ext>
            </a:extLst>
          </p:cNvPr>
          <p:cNvPicPr>
            <a:picLocks noGrp="1" noChangeAspect="1"/>
          </p:cNvPicPr>
          <p:nvPr>
            <p:ph type="pic" idx="4294967295"/>
          </p:nvPr>
        </p:nvPicPr>
        <p:blipFill>
          <a:blip r:embed="rId2"/>
          <a:srcRect/>
          <a:stretch>
            <a:fillRect/>
          </a:stretch>
        </p:blipFill>
        <p:spPr>
          <a:xfrm>
            <a:off x="6859938" y="0"/>
            <a:ext cx="5332067" cy="6858000"/>
          </a:xfrm>
        </p:spPr>
      </p:pic>
      <p:sp>
        <p:nvSpPr>
          <p:cNvPr id="5" name="Espace réservé de la date 4">
            <a:extLst>
              <a:ext uri="{FF2B5EF4-FFF2-40B4-BE49-F238E27FC236}">
                <a16:creationId xmlns:a16="http://schemas.microsoft.com/office/drawing/2014/main" id="{24889504-4933-A3C5-FFB6-A48ADB382FE8}"/>
              </a:ext>
            </a:extLst>
          </p:cNvPr>
          <p:cNvSpPr txBox="1"/>
          <p:nvPr/>
        </p:nvSpPr>
        <p:spPr>
          <a:xfrm>
            <a:off x="8197349" y="6309360"/>
            <a:ext cx="2151135"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FFFFFF"/>
                </a:solidFill>
                <a:effectLst>
                  <a:outerShdw dist="38096" dir="2700000">
                    <a:srgbClr val="000000"/>
                  </a:outerShdw>
                </a:effectLst>
                <a:latin typeface="Meiryo"/>
              </a:rPr>
              <a:t>20</a:t>
            </a:r>
            <a:r>
              <a:rPr lang="fr-FR" sz="1200" b="0" i="0" u="none" strike="noStrike" kern="1200" cap="none" spc="150" baseline="0" dirty="0">
                <a:solidFill>
                  <a:srgbClr val="FFFFFF"/>
                </a:solidFill>
                <a:effectLst>
                  <a:outerShdw dist="38096" dir="2700000">
                    <a:srgbClr val="000000"/>
                  </a:outerShdw>
                </a:effectLst>
                <a:uFillTx/>
                <a:latin typeface="Meiryo"/>
              </a:rPr>
              <a:t>/05/2022</a:t>
            </a:r>
          </a:p>
        </p:txBody>
      </p:sp>
      <p:sp>
        <p:nvSpPr>
          <p:cNvPr id="6" name="Espace réservé du pied de page 5">
            <a:extLst>
              <a:ext uri="{FF2B5EF4-FFF2-40B4-BE49-F238E27FC236}">
                <a16:creationId xmlns:a16="http://schemas.microsoft.com/office/drawing/2014/main" id="{0DF16D5A-6819-7F49-0086-11B31C1033ED}"/>
              </a:ext>
            </a:extLst>
          </p:cNvPr>
          <p:cNvSpPr txBox="1"/>
          <p:nvPr/>
        </p:nvSpPr>
        <p:spPr>
          <a:xfrm>
            <a:off x="1635102" y="6309360"/>
            <a:ext cx="4797500"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Projet Encolleuse – Groupe 4</a:t>
            </a:r>
            <a:endParaRPr lang="fr-FR" sz="1200" b="0" i="0" u="none" strike="noStrike" kern="1200" cap="none" spc="150" baseline="0" dirty="0">
              <a:solidFill>
                <a:srgbClr val="404040"/>
              </a:solidFill>
              <a:uFillTx/>
              <a:latin typeface="Meiryo"/>
            </a:endParaRPr>
          </a:p>
        </p:txBody>
      </p:sp>
      <p:sp>
        <p:nvSpPr>
          <p:cNvPr id="7" name="Espace réservé du numéro de diapositive 8">
            <a:extLst>
              <a:ext uri="{FF2B5EF4-FFF2-40B4-BE49-F238E27FC236}">
                <a16:creationId xmlns:a16="http://schemas.microsoft.com/office/drawing/2014/main" id="{F0ED593A-7A26-70BF-2CF3-DCF90C0C711E}"/>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EC7ADC-D4F7-4D94-BB24-4F40024EDF44}" type="slidenum">
              <a:t>1</a:t>
            </a:fld>
            <a:endParaRPr lang="fr-FR" sz="1600" b="1" i="0" u="none" strike="noStrike" kern="1200" cap="none" spc="150" baseline="0">
              <a:solidFill>
                <a:srgbClr val="FFFFFF"/>
              </a:solidFill>
              <a:effectLst>
                <a:outerShdw dist="38096" dir="2700000">
                  <a:srgbClr val="000000"/>
                </a:outerShdw>
              </a:effectLst>
              <a:uFillTx/>
              <a:latin typeface="Meiryo"/>
            </a:endParaRPr>
          </a:p>
        </p:txBody>
      </p:sp>
      <p:pic>
        <p:nvPicPr>
          <p:cNvPr id="16" name="Graphique 16" descr="Sphères de Harvey 5% avec un remplissage uni">
            <a:extLst>
              <a:ext uri="{FF2B5EF4-FFF2-40B4-BE49-F238E27FC236}">
                <a16:creationId xmlns:a16="http://schemas.microsoft.com/office/drawing/2014/main" id="{1478A414-9215-F9D5-9645-21AF46163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3371" y="6310086"/>
            <a:ext cx="45193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3">
            <a:extLst>
              <a:ext uri="{FF2B5EF4-FFF2-40B4-BE49-F238E27FC236}">
                <a16:creationId xmlns:a16="http://schemas.microsoft.com/office/drawing/2014/main" id="{0A31E630-0B3C-6884-B929-E749BFC439D3}"/>
              </a:ext>
            </a:extLst>
          </p:cNvPr>
          <p:cNvSpPr txBox="1">
            <a:spLocks noGrp="1"/>
          </p:cNvSpPr>
          <p:nvPr>
            <p:ph type="title"/>
          </p:nvPr>
        </p:nvSpPr>
        <p:spPr/>
        <p:txBody>
          <a:bodyPr/>
          <a:lstStyle/>
          <a:p>
            <a:pPr lvl="0"/>
            <a:r>
              <a:rPr lang="fr-FR">
                <a:solidFill>
                  <a:srgbClr val="404040"/>
                </a:solidFill>
              </a:rPr>
              <a:t>Analyse Fonctionnelle</a:t>
            </a:r>
          </a:p>
        </p:txBody>
      </p:sp>
      <p:sp>
        <p:nvSpPr>
          <p:cNvPr id="3" name="Sous-titre 14">
            <a:extLst>
              <a:ext uri="{FF2B5EF4-FFF2-40B4-BE49-F238E27FC236}">
                <a16:creationId xmlns:a16="http://schemas.microsoft.com/office/drawing/2014/main" id="{4FCBF44B-5895-6D5A-CE9E-A2E936801755}"/>
              </a:ext>
            </a:extLst>
          </p:cNvPr>
          <p:cNvSpPr txBox="1">
            <a:spLocks noGrp="1"/>
          </p:cNvSpPr>
          <p:nvPr>
            <p:ph type="subTitle" idx="4294967295"/>
          </p:nvPr>
        </p:nvSpPr>
        <p:spPr>
          <a:xfrm>
            <a:off x="7976914" y="4238042"/>
            <a:ext cx="3806921" cy="1741401"/>
          </a:xfrm>
        </p:spPr>
        <p:txBody>
          <a:bodyPr anchor="t"/>
          <a:lstStyle/>
          <a:p>
            <a:pPr lvl="0"/>
            <a:r>
              <a:rPr lang="fr-FR" sz="1600" b="0"/>
              <a:t>Analyse fonctionnelle du système dans l’objectif d’intégrer l’encolleuse dans la chaine de production</a:t>
            </a:r>
          </a:p>
        </p:txBody>
      </p:sp>
      <p:sp>
        <p:nvSpPr>
          <p:cNvPr id="6" name="Rectangle 5">
            <a:extLst>
              <a:ext uri="{FF2B5EF4-FFF2-40B4-BE49-F238E27FC236}">
                <a16:creationId xmlns:a16="http://schemas.microsoft.com/office/drawing/2014/main" id="{F2CCB4D9-B810-C34F-124C-041CF5F39F09}"/>
              </a:ext>
            </a:extLst>
          </p:cNvPr>
          <p:cNvSpPr/>
          <p:nvPr/>
        </p:nvSpPr>
        <p:spPr>
          <a:xfrm>
            <a:off x="0" y="1097280"/>
            <a:ext cx="7511845" cy="503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Graphique 17" descr="Sphères de Harvey 50% avec un remplissage uni">
            <a:extLst>
              <a:ext uri="{FF2B5EF4-FFF2-40B4-BE49-F238E27FC236}">
                <a16:creationId xmlns:a16="http://schemas.microsoft.com/office/drawing/2014/main" id="{06C2B116-3C95-D449-778B-4D02D45ED1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2745" y="6335032"/>
            <a:ext cx="442686" cy="442686"/>
          </a:xfrm>
          <a:prstGeom prst="rect">
            <a:avLst/>
          </a:prstGeom>
        </p:spPr>
      </p:pic>
      <p:sp>
        <p:nvSpPr>
          <p:cNvPr id="4" name="Espace réservé du numéro de diapositive 18">
            <a:extLst>
              <a:ext uri="{FF2B5EF4-FFF2-40B4-BE49-F238E27FC236}">
                <a16:creationId xmlns:a16="http://schemas.microsoft.com/office/drawing/2014/main" id="{77257D9F-B5F5-174D-CF1F-DDEC5120E0BE}"/>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B69B29D-FD95-4693-B4E5-A864D118B969}" type="slidenum">
              <a:t>10</a:t>
            </a:fld>
            <a:endParaRPr lang="fr-FR" sz="1600" b="1" i="0" u="none" strike="noStrike" kern="1200" cap="none" spc="150" baseline="0">
              <a:solidFill>
                <a:srgbClr val="404040"/>
              </a:solidFill>
              <a:uFillTx/>
              <a:latin typeface="Meiryo"/>
            </a:endParaRPr>
          </a:p>
        </p:txBody>
      </p:sp>
      <p:sp>
        <p:nvSpPr>
          <p:cNvPr id="5" name="Espace réservé de la date 3">
            <a:extLst>
              <a:ext uri="{FF2B5EF4-FFF2-40B4-BE49-F238E27FC236}">
                <a16:creationId xmlns:a16="http://schemas.microsoft.com/office/drawing/2014/main" id="{7316C7F0-9863-7D59-E291-043E325393DD}"/>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1026" name="Picture 2">
            <a:extLst>
              <a:ext uri="{FF2B5EF4-FFF2-40B4-BE49-F238E27FC236}">
                <a16:creationId xmlns:a16="http://schemas.microsoft.com/office/drawing/2014/main" id="{CBEF3AC9-742F-E2FE-9F35-A7A67641C2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25" y="1106503"/>
            <a:ext cx="6465075" cy="4922113"/>
          </a:xfrm>
          <a:prstGeom prst="rect">
            <a:avLst/>
          </a:prstGeom>
          <a:noFill/>
          <a:extLst>
            <a:ext uri="{909E8E84-426E-40DD-AFC4-6F175D3DCCD1}">
              <a14:hiddenFill xmlns:a14="http://schemas.microsoft.com/office/drawing/2010/main">
                <a:solidFill>
                  <a:srgbClr val="FFFFFF"/>
                </a:solidFill>
              </a14:hiddenFill>
            </a:ext>
          </a:extLst>
        </p:spPr>
      </p:pic>
      <p:sp>
        <p:nvSpPr>
          <p:cNvPr id="10" name="Sous-titre 14">
            <a:extLst>
              <a:ext uri="{FF2B5EF4-FFF2-40B4-BE49-F238E27FC236}">
                <a16:creationId xmlns:a16="http://schemas.microsoft.com/office/drawing/2014/main" id="{90D354D0-0A5E-E359-70D0-DBFB185BAFF4}"/>
              </a:ext>
            </a:extLst>
          </p:cNvPr>
          <p:cNvSpPr txBox="1">
            <a:spLocks noGrp="1"/>
          </p:cNvSpPr>
          <p:nvPr>
            <p:ph type="subTitle" idx="4294967295"/>
          </p:nvPr>
        </p:nvSpPr>
        <p:spPr>
          <a:xfrm>
            <a:off x="2806128" y="5537913"/>
            <a:ext cx="2942830" cy="499926"/>
          </a:xfrm>
        </p:spPr>
        <p:txBody>
          <a:bodyPr anchor="t">
            <a:normAutofit fontScale="70000" lnSpcReduction="20000"/>
          </a:bodyPr>
          <a:lstStyle/>
          <a:p>
            <a:pPr lvl="0" algn="ctr"/>
            <a:r>
              <a:rPr lang="fr-FR" sz="1400" b="0" i="1" dirty="0"/>
              <a:t>Diagramme pieuvre de l’encolleuse</a:t>
            </a:r>
          </a:p>
        </p:txBody>
      </p:sp>
    </p:spTree>
    <p:extLst>
      <p:ext uri="{BB962C8B-B14F-4D97-AF65-F5344CB8AC3E}">
        <p14:creationId xmlns:p14="http://schemas.microsoft.com/office/powerpoint/2010/main" val="369360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B597132D-C604-4EB0-904D-CEA94ABB3B93}"/>
              </a:ext>
            </a:extLst>
          </p:cNvPr>
          <p:cNvSpPr txBox="1">
            <a:spLocks noGrp="1"/>
          </p:cNvSpPr>
          <p:nvPr>
            <p:ph type="title"/>
          </p:nvPr>
        </p:nvSpPr>
        <p:spPr/>
        <p:txBody>
          <a:bodyPr/>
          <a:lstStyle/>
          <a:p>
            <a:pPr lvl="0"/>
            <a:r>
              <a:rPr lang="fr-FR" sz="3200" b="0" dirty="0"/>
              <a:t>Prototype : Modélisation 3D</a:t>
            </a:r>
          </a:p>
        </p:txBody>
      </p:sp>
      <p:sp>
        <p:nvSpPr>
          <p:cNvPr id="7" name="Espace réservé du pied de page 14">
            <a:extLst>
              <a:ext uri="{FF2B5EF4-FFF2-40B4-BE49-F238E27FC236}">
                <a16:creationId xmlns:a16="http://schemas.microsoft.com/office/drawing/2014/main" id="{9E08C676-4654-F0AC-B0CE-9CBB5C9E125C}"/>
              </a:ext>
            </a:extLst>
          </p:cNvPr>
          <p:cNvSpPr txBox="1"/>
          <p:nvPr/>
        </p:nvSpPr>
        <p:spPr>
          <a:xfrm>
            <a:off x="642914" y="6309360"/>
            <a:ext cx="342398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FFFFFF"/>
                </a:solidFill>
                <a:uFillTx/>
                <a:latin typeface="Meiryo"/>
              </a:rPr>
              <a:t>Projet Encolleuse</a:t>
            </a:r>
          </a:p>
        </p:txBody>
      </p:sp>
      <p:sp>
        <p:nvSpPr>
          <p:cNvPr id="8" name="Espace réservé de la date 13">
            <a:extLst>
              <a:ext uri="{FF2B5EF4-FFF2-40B4-BE49-F238E27FC236}">
                <a16:creationId xmlns:a16="http://schemas.microsoft.com/office/drawing/2014/main" id="{73E5784E-0487-8BFF-7246-9CC8D265B0D1}"/>
              </a:ext>
            </a:extLst>
          </p:cNvPr>
          <p:cNvSpPr txBox="1"/>
          <p:nvPr/>
        </p:nvSpPr>
        <p:spPr>
          <a:xfrm>
            <a:off x="5373617"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595460"/>
                </a:solidFill>
                <a:latin typeface="Meiryo"/>
              </a:rPr>
              <a:t>20</a:t>
            </a:r>
            <a:r>
              <a:rPr lang="fr-FR" sz="1200" b="0" i="0" u="none" strike="noStrike" kern="1200" cap="none" spc="150" baseline="0" dirty="0">
                <a:solidFill>
                  <a:srgbClr val="595460"/>
                </a:solidFill>
                <a:uFillTx/>
                <a:latin typeface="Meiryo"/>
              </a:rPr>
              <a:t>/05/2022</a:t>
            </a:r>
          </a:p>
        </p:txBody>
      </p:sp>
      <p:sp>
        <p:nvSpPr>
          <p:cNvPr id="9" name="Espace réservé du numéro de diapositive 15">
            <a:extLst>
              <a:ext uri="{FF2B5EF4-FFF2-40B4-BE49-F238E27FC236}">
                <a16:creationId xmlns:a16="http://schemas.microsoft.com/office/drawing/2014/main" id="{13592146-169E-6570-B010-3E88A450880B}"/>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170E739-0B03-465B-9662-D06FEDC0F201}" type="slidenum">
              <a:t>11</a:t>
            </a:fld>
            <a:endParaRPr lang="fr-FR" sz="1600" b="1" i="0" u="none" strike="noStrike" kern="1200" cap="none" spc="150" baseline="0">
              <a:solidFill>
                <a:srgbClr val="404040"/>
              </a:solidFill>
              <a:uFillTx/>
              <a:latin typeface="Meiryo"/>
            </a:endParaRPr>
          </a:p>
        </p:txBody>
      </p:sp>
      <p:pic>
        <p:nvPicPr>
          <p:cNvPr id="10" name="Image 9">
            <a:extLst>
              <a:ext uri="{FF2B5EF4-FFF2-40B4-BE49-F238E27FC236}">
                <a16:creationId xmlns:a16="http://schemas.microsoft.com/office/drawing/2014/main" id="{E2B41CD3-D385-7956-5772-2A661CE333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792" y="1600997"/>
            <a:ext cx="5400000" cy="3233257"/>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0C220F58-6A7F-0EDE-A72A-1F61D7F19A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071"/>
          <a:stretch/>
        </p:blipFill>
        <p:spPr bwMode="auto">
          <a:xfrm>
            <a:off x="6404928" y="1600996"/>
            <a:ext cx="5400000" cy="3233257"/>
          </a:xfrm>
          <a:prstGeom prst="rect">
            <a:avLst/>
          </a:prstGeom>
          <a:ln>
            <a:noFill/>
          </a:ln>
          <a:effectLst>
            <a:outerShdw blurRad="292100" dist="139700" dir="2700000" algn="tl" rotWithShape="0">
              <a:srgbClr val="333333">
                <a:alpha val="65000"/>
              </a:srgbClr>
            </a:outerShdw>
          </a:effectLst>
        </p:spPr>
      </p:pic>
      <p:sp>
        <p:nvSpPr>
          <p:cNvPr id="12" name="Espace réservé du contenu 7">
            <a:extLst>
              <a:ext uri="{FF2B5EF4-FFF2-40B4-BE49-F238E27FC236}">
                <a16:creationId xmlns:a16="http://schemas.microsoft.com/office/drawing/2014/main" id="{FB1CBEB9-BA04-9518-B665-4F9AC5C691E2}"/>
              </a:ext>
            </a:extLst>
          </p:cNvPr>
          <p:cNvSpPr txBox="1">
            <a:spLocks/>
          </p:cNvSpPr>
          <p:nvPr/>
        </p:nvSpPr>
        <p:spPr>
          <a:xfrm>
            <a:off x="611745" y="5072344"/>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Chaine de production intégrant le prototype (vue avant)</a:t>
            </a:r>
          </a:p>
        </p:txBody>
      </p:sp>
      <p:sp>
        <p:nvSpPr>
          <p:cNvPr id="13" name="Espace réservé du contenu 7">
            <a:extLst>
              <a:ext uri="{FF2B5EF4-FFF2-40B4-BE49-F238E27FC236}">
                <a16:creationId xmlns:a16="http://schemas.microsoft.com/office/drawing/2014/main" id="{DAC543FC-2AE7-4428-155C-BE4729C32CCA}"/>
              </a:ext>
            </a:extLst>
          </p:cNvPr>
          <p:cNvSpPr txBox="1">
            <a:spLocks/>
          </p:cNvSpPr>
          <p:nvPr/>
        </p:nvSpPr>
        <p:spPr>
          <a:xfrm>
            <a:off x="6710881" y="5072343"/>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Chaine de production intégrant le prototype (vue arrière)</a:t>
            </a:r>
          </a:p>
        </p:txBody>
      </p:sp>
      <p:pic>
        <p:nvPicPr>
          <p:cNvPr id="14" name="Graphique 18" descr="Sphères de Harvey 55% avec un remplissage uni">
            <a:extLst>
              <a:ext uri="{FF2B5EF4-FFF2-40B4-BE49-F238E27FC236}">
                <a16:creationId xmlns:a16="http://schemas.microsoft.com/office/drawing/2014/main" id="{2CDB90CA-0E48-67C8-93B5-C918F6BE3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94190" y="6305547"/>
            <a:ext cx="433616" cy="451760"/>
          </a:xfrm>
          <a:prstGeom prst="rect">
            <a:avLst/>
          </a:prstGeom>
        </p:spPr>
      </p:pic>
    </p:spTree>
    <p:extLst>
      <p:ext uri="{BB962C8B-B14F-4D97-AF65-F5344CB8AC3E}">
        <p14:creationId xmlns:p14="http://schemas.microsoft.com/office/powerpoint/2010/main" val="2822987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dirty="0"/>
              <a:t>Prototype : Bras robotique</a:t>
            </a:r>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a:t>12</a:t>
            </a:r>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DFAFD440-DD11-46ED-2725-1296E98347C0}"/>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9896870-923D-9238-0477-D16919640D01}"/>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30" name="Image 29" descr="Une image contenant texte&#10;&#10;Description générée automatiquement">
            <a:extLst>
              <a:ext uri="{FF2B5EF4-FFF2-40B4-BE49-F238E27FC236}">
                <a16:creationId xmlns:a16="http://schemas.microsoft.com/office/drawing/2014/main" id="{42C735AB-4944-9168-C126-2805F1FC278F}"/>
              </a:ext>
            </a:extLst>
          </p:cNvPr>
          <p:cNvPicPr>
            <a:picLocks noChangeAspect="1"/>
          </p:cNvPicPr>
          <p:nvPr/>
        </p:nvPicPr>
        <p:blipFill rotWithShape="1">
          <a:blip r:embed="rId3">
            <a:extLst>
              <a:ext uri="{28A0092B-C50C-407E-A947-70E740481C1C}">
                <a14:useLocalDpi xmlns:a14="http://schemas.microsoft.com/office/drawing/2010/main" val="0"/>
              </a:ext>
            </a:extLst>
          </a:blip>
          <a:srcRect l="33103" r="26446" b="21440"/>
          <a:stretch/>
        </p:blipFill>
        <p:spPr bwMode="auto">
          <a:xfrm>
            <a:off x="1896327" y="854675"/>
            <a:ext cx="2511525" cy="2574325"/>
          </a:xfrm>
          <a:prstGeom prst="rect">
            <a:avLst/>
          </a:prstGeom>
          <a:ln>
            <a:noFill/>
          </a:ln>
          <a:effectLst>
            <a:outerShdw blurRad="292100" dist="139700" dir="2700000" algn="tl" rotWithShape="0">
              <a:srgbClr val="333333">
                <a:alpha val="65000"/>
              </a:srgbClr>
            </a:outerShdw>
          </a:effectLst>
        </p:spPr>
      </p:pic>
      <p:pic>
        <p:nvPicPr>
          <p:cNvPr id="31" name="Image 30" descr="Une image contenant texte, intérieur&#10;&#10;Description générée automatiquement">
            <a:extLst>
              <a:ext uri="{FF2B5EF4-FFF2-40B4-BE49-F238E27FC236}">
                <a16:creationId xmlns:a16="http://schemas.microsoft.com/office/drawing/2014/main" id="{99A194F6-E871-5B8A-6D79-52F75FCA32B0}"/>
              </a:ext>
            </a:extLst>
          </p:cNvPr>
          <p:cNvPicPr>
            <a:picLocks noChangeAspect="1"/>
          </p:cNvPicPr>
          <p:nvPr/>
        </p:nvPicPr>
        <p:blipFill rotWithShape="1">
          <a:blip r:embed="rId4">
            <a:extLst>
              <a:ext uri="{28A0092B-C50C-407E-A947-70E740481C1C}">
                <a14:useLocalDpi xmlns:a14="http://schemas.microsoft.com/office/drawing/2010/main" val="0"/>
              </a:ext>
            </a:extLst>
          </a:blip>
          <a:srcRect l="33306" r="26243" b="21522"/>
          <a:stretch/>
        </p:blipFill>
        <p:spPr bwMode="auto">
          <a:xfrm>
            <a:off x="5286462" y="854675"/>
            <a:ext cx="2511525" cy="2574325"/>
          </a:xfrm>
          <a:prstGeom prst="rect">
            <a:avLst/>
          </a:prstGeom>
          <a:ln>
            <a:noFill/>
          </a:ln>
          <a:effectLst>
            <a:outerShdw blurRad="292100" dist="139700" dir="2700000" algn="tl" rotWithShape="0">
              <a:srgbClr val="333333">
                <a:alpha val="65000"/>
              </a:srgbClr>
            </a:outerShdw>
          </a:effectLst>
        </p:spPr>
      </p:pic>
      <p:pic>
        <p:nvPicPr>
          <p:cNvPr id="32" name="Image 31" descr="Une image contenant texte, intérieur&#10;&#10;Description générée automatiquement">
            <a:extLst>
              <a:ext uri="{FF2B5EF4-FFF2-40B4-BE49-F238E27FC236}">
                <a16:creationId xmlns:a16="http://schemas.microsoft.com/office/drawing/2014/main" id="{DA3AA449-DCD7-7774-865E-1EDA566B2DFA}"/>
              </a:ext>
            </a:extLst>
          </p:cNvPr>
          <p:cNvPicPr>
            <a:picLocks noChangeAspect="1"/>
          </p:cNvPicPr>
          <p:nvPr/>
        </p:nvPicPr>
        <p:blipFill rotWithShape="1">
          <a:blip r:embed="rId5">
            <a:extLst>
              <a:ext uri="{28A0092B-C50C-407E-A947-70E740481C1C}">
                <a14:useLocalDpi xmlns:a14="http://schemas.microsoft.com/office/drawing/2010/main" val="0"/>
              </a:ext>
            </a:extLst>
          </a:blip>
          <a:srcRect l="30741" r="26652" b="18968"/>
          <a:stretch/>
        </p:blipFill>
        <p:spPr bwMode="auto">
          <a:xfrm>
            <a:off x="8676597" y="854675"/>
            <a:ext cx="2454463" cy="2574325"/>
          </a:xfrm>
          <a:prstGeom prst="rect">
            <a:avLst/>
          </a:prstGeom>
          <a:ln>
            <a:noFill/>
          </a:ln>
          <a:effectLst>
            <a:outerShdw blurRad="292100" dist="139700" dir="2700000" algn="tl" rotWithShape="0">
              <a:srgbClr val="333333">
                <a:alpha val="65000"/>
              </a:srgbClr>
            </a:outerShdw>
          </a:effectLst>
        </p:spPr>
      </p:pic>
      <p:sp>
        <p:nvSpPr>
          <p:cNvPr id="33" name="Espace réservé du contenu 7">
            <a:extLst>
              <a:ext uri="{FF2B5EF4-FFF2-40B4-BE49-F238E27FC236}">
                <a16:creationId xmlns:a16="http://schemas.microsoft.com/office/drawing/2014/main" id="{3D4051DB-01EC-517D-973F-926D9DEA13D9}"/>
              </a:ext>
            </a:extLst>
          </p:cNvPr>
          <p:cNvSpPr txBox="1">
            <a:spLocks/>
          </p:cNvSpPr>
          <p:nvPr/>
        </p:nvSpPr>
        <p:spPr>
          <a:xfrm>
            <a:off x="1783017" y="3603166"/>
            <a:ext cx="273814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Bras Robotique UR3</a:t>
            </a:r>
          </a:p>
        </p:txBody>
      </p:sp>
      <p:sp>
        <p:nvSpPr>
          <p:cNvPr id="34" name="Espace réservé du contenu 7">
            <a:extLst>
              <a:ext uri="{FF2B5EF4-FFF2-40B4-BE49-F238E27FC236}">
                <a16:creationId xmlns:a16="http://schemas.microsoft.com/office/drawing/2014/main" id="{BC0CDABE-37E4-EA3F-BD05-D2956E5CCAD5}"/>
              </a:ext>
            </a:extLst>
          </p:cNvPr>
          <p:cNvSpPr txBox="1">
            <a:spLocks/>
          </p:cNvSpPr>
          <p:nvPr/>
        </p:nvSpPr>
        <p:spPr>
          <a:xfrm>
            <a:off x="5173152" y="3603165"/>
            <a:ext cx="273814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Bras Robotique UR5</a:t>
            </a:r>
          </a:p>
        </p:txBody>
      </p:sp>
      <p:sp>
        <p:nvSpPr>
          <p:cNvPr id="35" name="Espace réservé du contenu 7">
            <a:extLst>
              <a:ext uri="{FF2B5EF4-FFF2-40B4-BE49-F238E27FC236}">
                <a16:creationId xmlns:a16="http://schemas.microsoft.com/office/drawing/2014/main" id="{69A1D145-040D-7F3F-CBBE-2262E6C1C60A}"/>
              </a:ext>
            </a:extLst>
          </p:cNvPr>
          <p:cNvSpPr txBox="1">
            <a:spLocks/>
          </p:cNvSpPr>
          <p:nvPr/>
        </p:nvSpPr>
        <p:spPr>
          <a:xfrm>
            <a:off x="8534756" y="3603165"/>
            <a:ext cx="273814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Bras Robotique UR10</a:t>
            </a:r>
          </a:p>
        </p:txBody>
      </p:sp>
      <p:sp>
        <p:nvSpPr>
          <p:cNvPr id="3" name="Rectangle 2">
            <a:extLst>
              <a:ext uri="{FF2B5EF4-FFF2-40B4-BE49-F238E27FC236}">
                <a16:creationId xmlns:a16="http://schemas.microsoft.com/office/drawing/2014/main" id="{86D96C38-7420-BA00-4985-3F8DC7C7A13F}"/>
              </a:ext>
            </a:extLst>
          </p:cNvPr>
          <p:cNvSpPr/>
          <p:nvPr/>
        </p:nvSpPr>
        <p:spPr>
          <a:xfrm>
            <a:off x="8351520" y="568960"/>
            <a:ext cx="3197562" cy="3637280"/>
          </a:xfrm>
          <a:prstGeom prst="rect">
            <a:avLst/>
          </a:prstGeom>
          <a:noFill/>
          <a:ln w="19050">
            <a:solidFill>
              <a:srgbClr val="5954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Graphique 19" descr="Sphères de Harvey 60% avec un remplissage uni">
            <a:extLst>
              <a:ext uri="{FF2B5EF4-FFF2-40B4-BE49-F238E27FC236}">
                <a16:creationId xmlns:a16="http://schemas.microsoft.com/office/drawing/2014/main" id="{5DE2AE36-B70E-D2DE-3075-3137EA8B25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00996" y="6312352"/>
            <a:ext cx="442686" cy="451758"/>
          </a:xfrm>
          <a:prstGeom prst="rect">
            <a:avLst/>
          </a:prstGeom>
        </p:spPr>
      </p:pic>
    </p:spTree>
    <p:extLst>
      <p:ext uri="{BB962C8B-B14F-4D97-AF65-F5344CB8AC3E}">
        <p14:creationId xmlns:p14="http://schemas.microsoft.com/office/powerpoint/2010/main" val="4217372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B597132D-C604-4EB0-904D-CEA94ABB3B93}"/>
              </a:ext>
            </a:extLst>
          </p:cNvPr>
          <p:cNvSpPr txBox="1">
            <a:spLocks noGrp="1"/>
          </p:cNvSpPr>
          <p:nvPr>
            <p:ph type="title"/>
          </p:nvPr>
        </p:nvSpPr>
        <p:spPr/>
        <p:txBody>
          <a:bodyPr/>
          <a:lstStyle/>
          <a:p>
            <a:pPr lvl="0"/>
            <a:r>
              <a:rPr lang="fr-FR" sz="3200" b="0" dirty="0"/>
              <a:t>Prototype : Lecteur RFID</a:t>
            </a:r>
          </a:p>
        </p:txBody>
      </p:sp>
      <p:sp>
        <p:nvSpPr>
          <p:cNvPr id="7" name="Espace réservé du pied de page 14">
            <a:extLst>
              <a:ext uri="{FF2B5EF4-FFF2-40B4-BE49-F238E27FC236}">
                <a16:creationId xmlns:a16="http://schemas.microsoft.com/office/drawing/2014/main" id="{9E08C676-4654-F0AC-B0CE-9CBB5C9E125C}"/>
              </a:ext>
            </a:extLst>
          </p:cNvPr>
          <p:cNvSpPr txBox="1"/>
          <p:nvPr/>
        </p:nvSpPr>
        <p:spPr>
          <a:xfrm>
            <a:off x="642914" y="6309360"/>
            <a:ext cx="342398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FFFFFF"/>
                </a:solidFill>
                <a:uFillTx/>
                <a:latin typeface="Meiryo"/>
              </a:rPr>
              <a:t>Projet Encolleuse</a:t>
            </a:r>
          </a:p>
        </p:txBody>
      </p:sp>
      <p:sp>
        <p:nvSpPr>
          <p:cNvPr id="8" name="Espace réservé de la date 13">
            <a:extLst>
              <a:ext uri="{FF2B5EF4-FFF2-40B4-BE49-F238E27FC236}">
                <a16:creationId xmlns:a16="http://schemas.microsoft.com/office/drawing/2014/main" id="{73E5784E-0487-8BFF-7246-9CC8D265B0D1}"/>
              </a:ext>
            </a:extLst>
          </p:cNvPr>
          <p:cNvSpPr txBox="1"/>
          <p:nvPr/>
        </p:nvSpPr>
        <p:spPr>
          <a:xfrm>
            <a:off x="5373617"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595460"/>
                </a:solidFill>
                <a:latin typeface="Meiryo"/>
              </a:rPr>
              <a:t>20</a:t>
            </a:r>
            <a:r>
              <a:rPr lang="fr-FR" sz="1200" b="0" i="0" u="none" strike="noStrike" kern="1200" cap="none" spc="150" baseline="0" dirty="0">
                <a:solidFill>
                  <a:srgbClr val="595460"/>
                </a:solidFill>
                <a:uFillTx/>
                <a:latin typeface="Meiryo"/>
              </a:rPr>
              <a:t>/05/2022</a:t>
            </a:r>
          </a:p>
        </p:txBody>
      </p:sp>
      <p:sp>
        <p:nvSpPr>
          <p:cNvPr id="9" name="Espace réservé du numéro de diapositive 15">
            <a:extLst>
              <a:ext uri="{FF2B5EF4-FFF2-40B4-BE49-F238E27FC236}">
                <a16:creationId xmlns:a16="http://schemas.microsoft.com/office/drawing/2014/main" id="{13592146-169E-6570-B010-3E88A450880B}"/>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170E739-0B03-465B-9662-D06FEDC0F201}" type="slidenum">
              <a:t>13</a:t>
            </a:fld>
            <a:endParaRPr lang="fr-FR" sz="1600" b="1" i="0" u="none" strike="noStrike" kern="1200" cap="none" spc="150" baseline="0">
              <a:solidFill>
                <a:srgbClr val="404040"/>
              </a:solidFill>
              <a:uFillTx/>
              <a:latin typeface="Meiryo"/>
            </a:endParaRPr>
          </a:p>
        </p:txBody>
      </p:sp>
      <p:graphicFrame>
        <p:nvGraphicFramePr>
          <p:cNvPr id="3" name="Tableau 3">
            <a:extLst>
              <a:ext uri="{FF2B5EF4-FFF2-40B4-BE49-F238E27FC236}">
                <a16:creationId xmlns:a16="http://schemas.microsoft.com/office/drawing/2014/main" id="{9E93EF8F-767A-6391-68AC-86EC7A1F5A21}"/>
              </a:ext>
            </a:extLst>
          </p:cNvPr>
          <p:cNvGraphicFramePr>
            <a:graphicFrameLocks noGrp="1"/>
          </p:cNvGraphicFramePr>
          <p:nvPr>
            <p:extLst>
              <p:ext uri="{D42A27DB-BD31-4B8C-83A1-F6EECF244321}">
                <p14:modId xmlns:p14="http://schemas.microsoft.com/office/powerpoint/2010/main" val="1828538364"/>
              </p:ext>
            </p:extLst>
          </p:nvPr>
        </p:nvGraphicFramePr>
        <p:xfrm>
          <a:off x="4785360" y="1632403"/>
          <a:ext cx="7052972" cy="3802744"/>
        </p:xfrm>
        <a:graphic>
          <a:graphicData uri="http://schemas.openxmlformats.org/drawingml/2006/table">
            <a:tbl>
              <a:tblPr firstRow="1" bandRow="1">
                <a:tableStyleId>{F5AB1C69-6EDB-4FF4-983F-18BD219EF322}</a:tableStyleId>
              </a:tblPr>
              <a:tblGrid>
                <a:gridCol w="1763243">
                  <a:extLst>
                    <a:ext uri="{9D8B030D-6E8A-4147-A177-3AD203B41FA5}">
                      <a16:colId xmlns:a16="http://schemas.microsoft.com/office/drawing/2014/main" val="3502447351"/>
                    </a:ext>
                  </a:extLst>
                </a:gridCol>
                <a:gridCol w="1763243">
                  <a:extLst>
                    <a:ext uri="{9D8B030D-6E8A-4147-A177-3AD203B41FA5}">
                      <a16:colId xmlns:a16="http://schemas.microsoft.com/office/drawing/2014/main" val="3307875430"/>
                    </a:ext>
                  </a:extLst>
                </a:gridCol>
                <a:gridCol w="1763243">
                  <a:extLst>
                    <a:ext uri="{9D8B030D-6E8A-4147-A177-3AD203B41FA5}">
                      <a16:colId xmlns:a16="http://schemas.microsoft.com/office/drawing/2014/main" val="375166505"/>
                    </a:ext>
                  </a:extLst>
                </a:gridCol>
                <a:gridCol w="1763243">
                  <a:extLst>
                    <a:ext uri="{9D8B030D-6E8A-4147-A177-3AD203B41FA5}">
                      <a16:colId xmlns:a16="http://schemas.microsoft.com/office/drawing/2014/main" val="3132089768"/>
                    </a:ext>
                  </a:extLst>
                </a:gridCol>
              </a:tblGrid>
              <a:tr h="795837">
                <a:tc>
                  <a:txBody>
                    <a:bodyPr/>
                    <a:lstStyle/>
                    <a:p>
                      <a:pPr algn="ctr">
                        <a:lnSpc>
                          <a:spcPct val="150000"/>
                        </a:lnSpc>
                      </a:pPr>
                      <a:endParaRPr lang="fr-FR" sz="1400" dirty="0">
                        <a:latin typeface="Meiryo" panose="020B0604030504040204" pitchFamily="34" charset="-128"/>
                        <a:ea typeface="Meiryo" panose="020B0604030504040204" pitchFamily="34" charset="-128"/>
                      </a:endParaRPr>
                    </a:p>
                  </a:txBody>
                  <a:tcPr anchor="ctr"/>
                </a:tc>
                <a:tc>
                  <a:txBody>
                    <a:bodyPr/>
                    <a:lstStyle/>
                    <a:p>
                      <a:pPr algn="ctr">
                        <a:lnSpc>
                          <a:spcPct val="150000"/>
                        </a:lnSpc>
                        <a:spcAft>
                          <a:spcPts val="800"/>
                        </a:spcAft>
                      </a:pPr>
                      <a:r>
                        <a:rPr lang="fr-FR" sz="1400" b="1" dirty="0">
                          <a:effectLst/>
                          <a:latin typeface="Meiryo" panose="020B0604030504040204" pitchFamily="34" charset="-128"/>
                          <a:ea typeface="Meiryo" panose="020B0604030504040204" pitchFamily="34" charset="-128"/>
                          <a:cs typeface="Assistant" pitchFamily="2" charset="-79"/>
                        </a:rPr>
                        <a:t>TRF7963A</a:t>
                      </a:r>
                      <a:endParaRPr lang="fr-FR" sz="1400" dirty="0">
                        <a:effectLst/>
                        <a:latin typeface="Meiryo" panose="020B0604030504040204" pitchFamily="34" charset="-128"/>
                        <a:ea typeface="Meiryo" panose="020B0604030504040204" pitchFamily="34" charset="-128"/>
                        <a:cs typeface="Assistant" pitchFamily="2" charset="-79"/>
                      </a:endParaRPr>
                    </a:p>
                  </a:txBody>
                  <a:tcPr marL="68580" marR="68580" marT="0" marB="0" anchor="ctr"/>
                </a:tc>
                <a:tc>
                  <a:txBody>
                    <a:bodyPr/>
                    <a:lstStyle/>
                    <a:p>
                      <a:pPr algn="ctr">
                        <a:lnSpc>
                          <a:spcPct val="150000"/>
                        </a:lnSpc>
                        <a:spcAft>
                          <a:spcPts val="800"/>
                        </a:spcAft>
                      </a:pPr>
                      <a:r>
                        <a:rPr lang="fr-FR" sz="1400" b="1" dirty="0">
                          <a:effectLst/>
                          <a:latin typeface="Meiryo" panose="020B0604030504040204" pitchFamily="34" charset="-128"/>
                          <a:ea typeface="Meiryo" panose="020B0604030504040204" pitchFamily="34" charset="-128"/>
                          <a:cs typeface="Assistant" pitchFamily="2" charset="-79"/>
                        </a:rPr>
                        <a:t>V780-HMD68-ETN-EU</a:t>
                      </a:r>
                      <a:endParaRPr lang="fr-FR" sz="1400" dirty="0">
                        <a:effectLst/>
                        <a:latin typeface="Meiryo" panose="020B0604030504040204" pitchFamily="34" charset="-128"/>
                        <a:ea typeface="Meiryo" panose="020B0604030504040204" pitchFamily="34" charset="-128"/>
                        <a:cs typeface="Assistant" pitchFamily="2" charset="-79"/>
                      </a:endParaRPr>
                    </a:p>
                  </a:txBody>
                  <a:tcPr marL="68580" marR="68580" marT="0" marB="0" anchor="ctr"/>
                </a:tc>
                <a:tc>
                  <a:txBody>
                    <a:bodyPr/>
                    <a:lstStyle/>
                    <a:p>
                      <a:pPr algn="ctr">
                        <a:lnSpc>
                          <a:spcPct val="150000"/>
                        </a:lnSpc>
                        <a:spcAft>
                          <a:spcPts val="800"/>
                        </a:spcAft>
                      </a:pPr>
                      <a:r>
                        <a:rPr lang="fr-FR" sz="1400" b="1" dirty="0">
                          <a:effectLst/>
                          <a:latin typeface="Meiryo" panose="020B0604030504040204" pitchFamily="34" charset="-128"/>
                          <a:ea typeface="Meiryo" panose="020B0604030504040204" pitchFamily="34" charset="-128"/>
                          <a:cs typeface="Assistant" pitchFamily="2" charset="-79"/>
                        </a:rPr>
                        <a:t>qID - R1240IE</a:t>
                      </a:r>
                      <a:endParaRPr lang="fr-FR" sz="1400" dirty="0">
                        <a:effectLst/>
                        <a:latin typeface="Meiryo" panose="020B0604030504040204" pitchFamily="34" charset="-128"/>
                        <a:ea typeface="Meiryo" panose="020B0604030504040204" pitchFamily="34" charset="-128"/>
                        <a:cs typeface="Assistant" pitchFamily="2" charset="-79"/>
                      </a:endParaRPr>
                    </a:p>
                  </a:txBody>
                  <a:tcPr marL="68580" marR="68580" marT="0" marB="0" anchor="ctr">
                    <a:solidFill>
                      <a:schemeClr val="accent6">
                        <a:alpha val="89804"/>
                      </a:schemeClr>
                    </a:solidFill>
                  </a:tcPr>
                </a:tc>
                <a:extLst>
                  <a:ext uri="{0D108BD9-81ED-4DB2-BD59-A6C34878D82A}">
                    <a16:rowId xmlns:a16="http://schemas.microsoft.com/office/drawing/2014/main" val="3357642679"/>
                  </a:ext>
                </a:extLst>
              </a:tr>
              <a:tr h="576217">
                <a:tc>
                  <a:txBody>
                    <a:bodyPr/>
                    <a:lstStyle/>
                    <a:p>
                      <a:pPr algn="ctr"/>
                      <a:r>
                        <a:rPr lang="fr-FR" sz="1400" dirty="0">
                          <a:latin typeface="Meiryo" panose="020B0604030504040204" pitchFamily="34" charset="-128"/>
                          <a:ea typeface="Meiryo" panose="020B0604030504040204" pitchFamily="34" charset="-128"/>
                        </a:rPr>
                        <a:t>Fréquence (MHz)</a:t>
                      </a:r>
                    </a:p>
                  </a:txBody>
                  <a:tcPr anchor="ctr"/>
                </a:tc>
                <a:tc>
                  <a:txBody>
                    <a:bodyPr/>
                    <a:lstStyle/>
                    <a:p>
                      <a:pPr algn="ctr"/>
                      <a:r>
                        <a:rPr lang="fr-FR" sz="1400" dirty="0">
                          <a:latin typeface="Meiryo" panose="020B0604030504040204" pitchFamily="34" charset="-128"/>
                          <a:ea typeface="Meiryo" panose="020B0604030504040204" pitchFamily="34" charset="-128"/>
                        </a:rPr>
                        <a:t>13.56</a:t>
                      </a:r>
                    </a:p>
                  </a:txBody>
                  <a:tcPr anchor="ctr"/>
                </a:tc>
                <a:tc>
                  <a:txBody>
                    <a:bodyPr/>
                    <a:lstStyle/>
                    <a:p>
                      <a:pPr algn="ctr"/>
                      <a:r>
                        <a:rPr lang="fr-FR" sz="1400" dirty="0">
                          <a:latin typeface="Meiryo" panose="020B0604030504040204" pitchFamily="34" charset="-128"/>
                          <a:ea typeface="Meiryo" panose="020B0604030504040204" pitchFamily="34" charset="-128"/>
                        </a:rPr>
                        <a:t>865.7, 866.3, 866.9, 867.5</a:t>
                      </a:r>
                    </a:p>
                  </a:txBody>
                  <a:tcPr anchor="ctr"/>
                </a:tc>
                <a:tc>
                  <a:txBody>
                    <a:bodyPr/>
                    <a:lstStyle/>
                    <a:p>
                      <a:pPr algn="ctr"/>
                      <a:r>
                        <a:rPr lang="fr-FR" sz="1400" dirty="0">
                          <a:latin typeface="Meiryo" panose="020B0604030504040204" pitchFamily="34" charset="-128"/>
                          <a:ea typeface="Meiryo" panose="020B0604030504040204" pitchFamily="34" charset="-128"/>
                        </a:rPr>
                        <a:t>865.6 – 867.6</a:t>
                      </a:r>
                    </a:p>
                  </a:txBody>
                  <a:tcPr anchor="ctr">
                    <a:solidFill>
                      <a:srgbClr val="92D050">
                        <a:alpha val="80000"/>
                      </a:srgbClr>
                    </a:solidFill>
                  </a:tcPr>
                </a:tc>
                <a:extLst>
                  <a:ext uri="{0D108BD9-81ED-4DB2-BD59-A6C34878D82A}">
                    <a16:rowId xmlns:a16="http://schemas.microsoft.com/office/drawing/2014/main" val="4200353740"/>
                  </a:ext>
                </a:extLst>
              </a:tr>
              <a:tr h="576217">
                <a:tc>
                  <a:txBody>
                    <a:bodyPr/>
                    <a:lstStyle/>
                    <a:p>
                      <a:pPr algn="ctr"/>
                      <a:r>
                        <a:rPr lang="fr-FR" sz="1400" dirty="0">
                          <a:latin typeface="Meiryo" panose="020B0604030504040204" pitchFamily="34" charset="-128"/>
                          <a:ea typeface="Meiryo" panose="020B0604030504040204" pitchFamily="34" charset="-128"/>
                        </a:rPr>
                        <a:t>Puissance programmable en sortie (dBm)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latin typeface="Meiryo" panose="020B0604030504040204" pitchFamily="34" charset="-128"/>
                          <a:ea typeface="Meiryo" panose="020B0604030504040204" pitchFamily="34" charset="-128"/>
                        </a:rPr>
                        <a:t>20 ou 23</a:t>
                      </a:r>
                      <a:endParaRPr lang="fr-FR" sz="1400" dirty="0">
                        <a:latin typeface="Meiryo" panose="020B0604030504040204" pitchFamily="34" charset="-128"/>
                        <a:ea typeface="Meiryo" panose="020B0604030504040204" pitchFamily="34" charset="-128"/>
                      </a:endParaRPr>
                    </a:p>
                  </a:txBody>
                  <a:tcPr anchor="ctr"/>
                </a:tc>
                <a:tc>
                  <a:txBody>
                    <a:bodyPr/>
                    <a:lstStyle/>
                    <a:p>
                      <a:pPr algn="ctr"/>
                      <a:r>
                        <a:rPr lang="fr-FR" sz="1400" dirty="0">
                          <a:latin typeface="Meiryo" panose="020B0604030504040204" pitchFamily="34" charset="-128"/>
                          <a:ea typeface="Meiryo" panose="020B0604030504040204" pitchFamily="34" charset="-128"/>
                        </a:rPr>
                        <a:t>15 – 27</a:t>
                      </a:r>
                    </a:p>
                  </a:txBody>
                  <a:tcPr anchor="ctr"/>
                </a:tc>
                <a:tc>
                  <a:txBody>
                    <a:bodyPr/>
                    <a:lstStyle/>
                    <a:p>
                      <a:pPr algn="ctr"/>
                      <a:r>
                        <a:rPr lang="fr-FR" sz="1400" dirty="0">
                          <a:latin typeface="Meiryo" panose="020B0604030504040204" pitchFamily="34" charset="-128"/>
                          <a:ea typeface="Meiryo" panose="020B0604030504040204" pitchFamily="34" charset="-128"/>
                        </a:rPr>
                        <a:t>18 niveaux entre 8 et 25</a:t>
                      </a:r>
                    </a:p>
                  </a:txBody>
                  <a:tcPr anchor="ctr">
                    <a:solidFill>
                      <a:srgbClr val="92D050">
                        <a:alpha val="60000"/>
                      </a:srgbClr>
                    </a:solidFill>
                  </a:tcPr>
                </a:tc>
                <a:extLst>
                  <a:ext uri="{0D108BD9-81ED-4DB2-BD59-A6C34878D82A}">
                    <a16:rowId xmlns:a16="http://schemas.microsoft.com/office/drawing/2014/main" val="614768914"/>
                  </a:ext>
                </a:extLst>
              </a:tr>
              <a:tr h="576217">
                <a:tc>
                  <a:txBody>
                    <a:bodyPr/>
                    <a:lstStyle/>
                    <a:p>
                      <a:pPr algn="ctr"/>
                      <a:r>
                        <a:rPr lang="fr-FR" sz="1400" dirty="0">
                          <a:latin typeface="Meiryo" panose="020B0604030504040204" pitchFamily="34" charset="-128"/>
                          <a:ea typeface="Meiryo" panose="020B0604030504040204" pitchFamily="34" charset="-128"/>
                        </a:rPr>
                        <a:t>PIRE minimum (dBm)</a:t>
                      </a:r>
                    </a:p>
                  </a:txBody>
                  <a:tcPr anchor="ctr"/>
                </a:tc>
                <a:tc>
                  <a:txBody>
                    <a:bodyPr/>
                    <a:lstStyle/>
                    <a:p>
                      <a:pPr algn="ctr"/>
                      <a:r>
                        <a:rPr lang="fr-FR" sz="1400" dirty="0">
                          <a:latin typeface="Meiryo" panose="020B0604030504040204" pitchFamily="34" charset="-128"/>
                          <a:ea typeface="Meiryo" panose="020B0604030504040204" pitchFamily="34" charset="-128"/>
                        </a:rPr>
                        <a:t>Non calculée</a:t>
                      </a:r>
                    </a:p>
                  </a:txBody>
                  <a:tcPr anchor="ctr"/>
                </a:tc>
                <a:tc>
                  <a:txBody>
                    <a:bodyPr/>
                    <a:lstStyle/>
                    <a:p>
                      <a:pPr algn="ctr"/>
                      <a:r>
                        <a:rPr lang="fr-FR" sz="1400" dirty="0">
                          <a:latin typeface="Meiryo" panose="020B0604030504040204" pitchFamily="34" charset="-128"/>
                          <a:ea typeface="Meiryo" panose="020B0604030504040204" pitchFamily="34" charset="-128"/>
                        </a:rPr>
                        <a:t>17.15</a:t>
                      </a:r>
                    </a:p>
                  </a:txBody>
                  <a:tcPr anchor="ctr"/>
                </a:tc>
                <a:tc>
                  <a:txBody>
                    <a:bodyPr/>
                    <a:lstStyle/>
                    <a:p>
                      <a:pPr algn="ctr"/>
                      <a:r>
                        <a:rPr lang="fr-FR" sz="1400" dirty="0">
                          <a:latin typeface="Meiryo" panose="020B0604030504040204" pitchFamily="34" charset="-128"/>
                          <a:ea typeface="Meiryo" panose="020B0604030504040204" pitchFamily="34" charset="-128"/>
                        </a:rPr>
                        <a:t>10.15</a:t>
                      </a:r>
                    </a:p>
                  </a:txBody>
                  <a:tcPr anchor="ctr">
                    <a:solidFill>
                      <a:srgbClr val="92D050">
                        <a:alpha val="80000"/>
                      </a:srgbClr>
                    </a:solidFill>
                  </a:tcPr>
                </a:tc>
                <a:extLst>
                  <a:ext uri="{0D108BD9-81ED-4DB2-BD59-A6C34878D82A}">
                    <a16:rowId xmlns:a16="http://schemas.microsoft.com/office/drawing/2014/main" val="3449141940"/>
                  </a:ext>
                </a:extLst>
              </a:tr>
              <a:tr h="5844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PIRE maximum</a:t>
                      </a:r>
                    </a:p>
                    <a:p>
                      <a:pPr algn="ctr"/>
                      <a:r>
                        <a:rPr lang="fr-FR" sz="1400" dirty="0">
                          <a:latin typeface="Meiryo" panose="020B0604030504040204" pitchFamily="34" charset="-128"/>
                          <a:ea typeface="Meiryo" panose="020B0604030504040204" pitchFamily="34" charset="-128"/>
                        </a:rPr>
                        <a:t>(dBm)</a:t>
                      </a:r>
                    </a:p>
                  </a:txBody>
                  <a:tcPr anchor="ctr"/>
                </a:tc>
                <a:tc>
                  <a:txBody>
                    <a:bodyPr/>
                    <a:lstStyle/>
                    <a:p>
                      <a:pPr algn="ctr"/>
                      <a:r>
                        <a:rPr lang="fr-FR" sz="1400" dirty="0">
                          <a:latin typeface="Meiryo" panose="020B0604030504040204" pitchFamily="34" charset="-128"/>
                          <a:ea typeface="Meiryo" panose="020B0604030504040204" pitchFamily="34" charset="-128"/>
                        </a:rPr>
                        <a:t>Non calculée</a:t>
                      </a:r>
                    </a:p>
                  </a:txBody>
                  <a:tcPr anchor="ctr"/>
                </a:tc>
                <a:tc>
                  <a:txBody>
                    <a:bodyPr/>
                    <a:lstStyle/>
                    <a:p>
                      <a:pPr algn="ctr"/>
                      <a:r>
                        <a:rPr lang="fr-FR" sz="1400" dirty="0">
                          <a:latin typeface="Meiryo" panose="020B0604030504040204" pitchFamily="34" charset="-128"/>
                          <a:ea typeface="Meiryo" panose="020B0604030504040204" pitchFamily="34" charset="-128"/>
                        </a:rPr>
                        <a:t>29.15</a:t>
                      </a:r>
                    </a:p>
                  </a:txBody>
                  <a:tcPr anchor="ctr"/>
                </a:tc>
                <a:tc>
                  <a:txBody>
                    <a:bodyPr/>
                    <a:lstStyle/>
                    <a:p>
                      <a:pPr algn="ctr"/>
                      <a:r>
                        <a:rPr lang="fr-FR" sz="1400" dirty="0">
                          <a:latin typeface="Meiryo" panose="020B0604030504040204" pitchFamily="34" charset="-128"/>
                          <a:ea typeface="Meiryo" panose="020B0604030504040204" pitchFamily="34" charset="-128"/>
                        </a:rPr>
                        <a:t>27.15</a:t>
                      </a:r>
                    </a:p>
                  </a:txBody>
                  <a:tcPr anchor="ctr">
                    <a:solidFill>
                      <a:srgbClr val="92D050">
                        <a:alpha val="60000"/>
                      </a:srgbClr>
                    </a:solidFill>
                  </a:tcPr>
                </a:tc>
                <a:extLst>
                  <a:ext uri="{0D108BD9-81ED-4DB2-BD59-A6C34878D82A}">
                    <a16:rowId xmlns:a16="http://schemas.microsoft.com/office/drawing/2014/main" val="2363218146"/>
                  </a:ext>
                </a:extLst>
              </a:tr>
              <a:tr h="538480">
                <a:tc>
                  <a:txBody>
                    <a:bodyPr/>
                    <a:lstStyle/>
                    <a:p>
                      <a:pPr algn="ctr"/>
                      <a:r>
                        <a:rPr lang="fr-FR" sz="1400" dirty="0">
                          <a:latin typeface="Meiryo" panose="020B0604030504040204" pitchFamily="34" charset="-128"/>
                          <a:ea typeface="Meiryo" panose="020B0604030504040204" pitchFamily="34" charset="-128"/>
                        </a:rPr>
                        <a:t>Distance optimale (m)</a:t>
                      </a:r>
                    </a:p>
                  </a:txBody>
                  <a:tcPr anchor="ctr"/>
                </a:tc>
                <a:tc>
                  <a:txBody>
                    <a:bodyPr/>
                    <a:lstStyle/>
                    <a:p>
                      <a:pPr algn="ctr"/>
                      <a:r>
                        <a:rPr lang="fr-FR" sz="1400" dirty="0">
                          <a:latin typeface="Meiryo" panose="020B0604030504040204" pitchFamily="34" charset="-128"/>
                          <a:ea typeface="Meiryo" panose="020B0604030504040204" pitchFamily="34" charset="-128"/>
                        </a:rPr>
                        <a:t>Inconnue</a:t>
                      </a:r>
                    </a:p>
                  </a:txBody>
                  <a:tcPr anchor="ctr"/>
                </a:tc>
                <a:tc>
                  <a:txBody>
                    <a:bodyPr/>
                    <a:lstStyle/>
                    <a:p>
                      <a:pPr algn="ctr"/>
                      <a:r>
                        <a:rPr lang="fr-FR" sz="1400" dirty="0">
                          <a:latin typeface="Meiryo" panose="020B0604030504040204" pitchFamily="34" charset="-128"/>
                          <a:ea typeface="Meiryo" panose="020B0604030504040204" pitchFamily="34" charset="-128"/>
                        </a:rPr>
                        <a:t>2</a:t>
                      </a:r>
                    </a:p>
                  </a:txBody>
                  <a:tcPr anchor="ctr"/>
                </a:tc>
                <a:tc>
                  <a:txBody>
                    <a:bodyPr/>
                    <a:lstStyle/>
                    <a:p>
                      <a:pPr algn="ctr"/>
                      <a:r>
                        <a:rPr lang="fr-FR" sz="1400" dirty="0">
                          <a:latin typeface="Meiryo" panose="020B0604030504040204" pitchFamily="34" charset="-128"/>
                          <a:ea typeface="Meiryo" panose="020B0604030504040204" pitchFamily="34" charset="-128"/>
                        </a:rPr>
                        <a:t>1.50</a:t>
                      </a:r>
                    </a:p>
                  </a:txBody>
                  <a:tcPr anchor="ctr">
                    <a:solidFill>
                      <a:srgbClr val="92D050">
                        <a:alpha val="80000"/>
                      </a:srgbClr>
                    </a:solidFill>
                  </a:tcPr>
                </a:tc>
                <a:extLst>
                  <a:ext uri="{0D108BD9-81ED-4DB2-BD59-A6C34878D82A}">
                    <a16:rowId xmlns:a16="http://schemas.microsoft.com/office/drawing/2014/main" val="966929685"/>
                  </a:ext>
                </a:extLst>
              </a:tr>
            </a:tbl>
          </a:graphicData>
        </a:graphic>
      </p:graphicFrame>
      <p:graphicFrame>
        <p:nvGraphicFramePr>
          <p:cNvPr id="4" name="Tableau 3">
            <a:extLst>
              <a:ext uri="{FF2B5EF4-FFF2-40B4-BE49-F238E27FC236}">
                <a16:creationId xmlns:a16="http://schemas.microsoft.com/office/drawing/2014/main" id="{8421607C-89CC-FA2B-45B1-B139ADC72916}"/>
              </a:ext>
            </a:extLst>
          </p:cNvPr>
          <p:cNvGraphicFramePr>
            <a:graphicFrameLocks noGrp="1"/>
          </p:cNvGraphicFramePr>
          <p:nvPr>
            <p:extLst>
              <p:ext uri="{D42A27DB-BD31-4B8C-83A1-F6EECF244321}">
                <p14:modId xmlns:p14="http://schemas.microsoft.com/office/powerpoint/2010/main" val="4058061480"/>
              </p:ext>
            </p:extLst>
          </p:nvPr>
        </p:nvGraphicFramePr>
        <p:xfrm>
          <a:off x="353668" y="1632402"/>
          <a:ext cx="3994812" cy="3858803"/>
        </p:xfrm>
        <a:graphic>
          <a:graphicData uri="http://schemas.openxmlformats.org/drawingml/2006/table">
            <a:tbl>
              <a:tblPr firstRow="1" bandRow="1">
                <a:tableStyleId>{F5AB1C69-6EDB-4FF4-983F-18BD219EF322}</a:tableStyleId>
              </a:tblPr>
              <a:tblGrid>
                <a:gridCol w="1997406">
                  <a:extLst>
                    <a:ext uri="{9D8B030D-6E8A-4147-A177-3AD203B41FA5}">
                      <a16:colId xmlns:a16="http://schemas.microsoft.com/office/drawing/2014/main" val="904513983"/>
                    </a:ext>
                  </a:extLst>
                </a:gridCol>
                <a:gridCol w="1997406">
                  <a:extLst>
                    <a:ext uri="{9D8B030D-6E8A-4147-A177-3AD203B41FA5}">
                      <a16:colId xmlns:a16="http://schemas.microsoft.com/office/drawing/2014/main" val="3954128638"/>
                    </a:ext>
                  </a:extLst>
                </a:gridCol>
              </a:tblGrid>
              <a:tr h="765358">
                <a:tc>
                  <a:txBody>
                    <a:bodyPr/>
                    <a:lstStyle/>
                    <a:p>
                      <a:pPr algn="ctr"/>
                      <a:endParaRPr lang="fr-FR" sz="1400" dirty="0">
                        <a:latin typeface="Meiryo" panose="020B0604030504040204" pitchFamily="34" charset="-128"/>
                        <a:ea typeface="Meiryo" panose="020B0604030504040204" pitchFamily="34" charset="-128"/>
                      </a:endParaRP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Monza R6</a:t>
                      </a:r>
                    </a:p>
                    <a:p>
                      <a:pPr algn="ctr"/>
                      <a:endParaRPr lang="fr-FR" sz="14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888420192"/>
                  </a:ext>
                </a:extLst>
              </a:tr>
              <a:tr h="6186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Fréquence (MHz)</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860 – 960</a:t>
                      </a:r>
                    </a:p>
                    <a:p>
                      <a:pPr algn="ctr"/>
                      <a:endParaRPr lang="fr-FR" sz="14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950913957"/>
                  </a:ext>
                </a:extLst>
              </a:tr>
              <a:tr h="618689">
                <a:tc>
                  <a:txBody>
                    <a:bodyPr/>
                    <a:lstStyle/>
                    <a:p>
                      <a:pPr algn="ctr"/>
                      <a:r>
                        <a:rPr lang="fr-FR" sz="1400" dirty="0">
                          <a:latin typeface="Meiryo" panose="020B0604030504040204" pitchFamily="34" charset="-128"/>
                          <a:ea typeface="Meiryo" panose="020B0604030504040204" pitchFamily="34" charset="-128"/>
                        </a:rPr>
                        <a:t>Sensibilité de lecture (dBm)</a:t>
                      </a:r>
                    </a:p>
                  </a:txBody>
                  <a:tcPr anchor="ctr"/>
                </a:tc>
                <a:tc>
                  <a:txBody>
                    <a:bodyPr/>
                    <a:lstStyle/>
                    <a:p>
                      <a:pPr algn="ctr"/>
                      <a:r>
                        <a:rPr lang="fr-FR" sz="1400" dirty="0">
                          <a:latin typeface="Meiryo" panose="020B0604030504040204" pitchFamily="34" charset="-128"/>
                          <a:ea typeface="Meiryo" panose="020B0604030504040204" pitchFamily="34" charset="-128"/>
                        </a:rPr>
                        <a:t>-22,1</a:t>
                      </a:r>
                    </a:p>
                  </a:txBody>
                  <a:tcPr anchor="ctr"/>
                </a:tc>
                <a:extLst>
                  <a:ext uri="{0D108BD9-81ED-4DB2-BD59-A6C34878D82A}">
                    <a16:rowId xmlns:a16="http://schemas.microsoft.com/office/drawing/2014/main" val="4237808110"/>
                  </a:ext>
                </a:extLst>
              </a:tr>
              <a:tr h="6186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Sensibilité d’écriture (dBm)</a:t>
                      </a:r>
                    </a:p>
                  </a:txBody>
                  <a:tcPr anchor="ctr"/>
                </a:tc>
                <a:tc>
                  <a:txBody>
                    <a:bodyPr/>
                    <a:lstStyle/>
                    <a:p>
                      <a:pPr algn="ctr"/>
                      <a:r>
                        <a:rPr lang="fr-FR" sz="1400" dirty="0">
                          <a:latin typeface="Meiryo" panose="020B0604030504040204" pitchFamily="34" charset="-128"/>
                          <a:ea typeface="Meiryo" panose="020B0604030504040204" pitchFamily="34" charset="-128"/>
                        </a:rPr>
                        <a:t>-18,8</a:t>
                      </a:r>
                    </a:p>
                  </a:txBody>
                  <a:tcPr anchor="ctr"/>
                </a:tc>
                <a:extLst>
                  <a:ext uri="{0D108BD9-81ED-4DB2-BD59-A6C34878D82A}">
                    <a16:rowId xmlns:a16="http://schemas.microsoft.com/office/drawing/2014/main" val="3119405710"/>
                  </a:ext>
                </a:extLst>
              </a:tr>
              <a:tr h="618689">
                <a:tc>
                  <a:txBody>
                    <a:bodyPr/>
                    <a:lstStyle/>
                    <a:p>
                      <a:pPr algn="ctr"/>
                      <a:r>
                        <a:rPr lang="fr-FR" sz="1400" dirty="0">
                          <a:latin typeface="Meiryo" panose="020B0604030504040204" pitchFamily="34" charset="-128"/>
                          <a:ea typeface="Meiryo" panose="020B0604030504040204" pitchFamily="34" charset="-128"/>
                        </a:rPr>
                        <a:t>PIRE en lecture (dBm)</a:t>
                      </a:r>
                    </a:p>
                  </a:txBody>
                  <a:tcPr anchor="ctr"/>
                </a:tc>
                <a:tc>
                  <a:txBody>
                    <a:bodyPr/>
                    <a:lstStyle/>
                    <a:p>
                      <a:pPr algn="ctr"/>
                      <a:r>
                        <a:rPr lang="fr-FR" sz="1400" dirty="0">
                          <a:latin typeface="Meiryo" panose="020B0604030504040204" pitchFamily="34" charset="-128"/>
                          <a:ea typeface="Meiryo" panose="020B0604030504040204" pitchFamily="34" charset="-128"/>
                        </a:rPr>
                        <a:t>12.98</a:t>
                      </a:r>
                    </a:p>
                  </a:txBody>
                  <a:tcPr anchor="ctr"/>
                </a:tc>
                <a:extLst>
                  <a:ext uri="{0D108BD9-81ED-4DB2-BD59-A6C34878D82A}">
                    <a16:rowId xmlns:a16="http://schemas.microsoft.com/office/drawing/2014/main" val="1222306613"/>
                  </a:ext>
                </a:extLst>
              </a:tr>
              <a:tr h="6186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PIRE en écriture</a:t>
                      </a:r>
                    </a:p>
                    <a:p>
                      <a:pPr algn="ctr"/>
                      <a:r>
                        <a:rPr lang="fr-FR" sz="1400" dirty="0">
                          <a:latin typeface="Meiryo" panose="020B0604030504040204" pitchFamily="34" charset="-128"/>
                          <a:ea typeface="Meiryo" panose="020B0604030504040204" pitchFamily="34" charset="-128"/>
                        </a:rPr>
                        <a:t>(dBm)</a:t>
                      </a:r>
                    </a:p>
                  </a:txBody>
                  <a:tcPr anchor="ctr"/>
                </a:tc>
                <a:tc>
                  <a:txBody>
                    <a:bodyPr/>
                    <a:lstStyle/>
                    <a:p>
                      <a:pPr algn="ctr"/>
                      <a:r>
                        <a:rPr lang="fr-FR" sz="1400" dirty="0">
                          <a:latin typeface="Meiryo" panose="020B0604030504040204" pitchFamily="34" charset="-128"/>
                          <a:ea typeface="Meiryo" panose="020B0604030504040204" pitchFamily="34" charset="-128"/>
                        </a:rPr>
                        <a:t>16.28</a:t>
                      </a:r>
                    </a:p>
                  </a:txBody>
                  <a:tcPr anchor="ctr"/>
                </a:tc>
                <a:extLst>
                  <a:ext uri="{0D108BD9-81ED-4DB2-BD59-A6C34878D82A}">
                    <a16:rowId xmlns:a16="http://schemas.microsoft.com/office/drawing/2014/main" val="1114862519"/>
                  </a:ext>
                </a:extLst>
              </a:tr>
            </a:tbl>
          </a:graphicData>
        </a:graphic>
      </p:graphicFrame>
      <p:pic>
        <p:nvPicPr>
          <p:cNvPr id="10" name="Graphique 20" descr="Sphères de Harvey 65% avec un remplissage uni">
            <a:extLst>
              <a:ext uri="{FF2B5EF4-FFF2-40B4-BE49-F238E27FC236}">
                <a16:creationId xmlns:a16="http://schemas.microsoft.com/office/drawing/2014/main" id="{DB307583-037E-2F8C-7BC5-188E580C80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44085" y="6328228"/>
            <a:ext cx="424543" cy="424543"/>
          </a:xfrm>
          <a:prstGeom prst="rect">
            <a:avLst/>
          </a:prstGeom>
        </p:spPr>
      </p:pic>
    </p:spTree>
    <p:extLst>
      <p:ext uri="{BB962C8B-B14F-4D97-AF65-F5344CB8AC3E}">
        <p14:creationId xmlns:p14="http://schemas.microsoft.com/office/powerpoint/2010/main" val="214075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dirty="0"/>
              <a:t>Rechargement de colle</a:t>
            </a:r>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a:t>14</a:t>
            </a:r>
            <a:endParaRPr lang="fr-FR" sz="1600" b="1" i="0" u="none" strike="noStrike" kern="1200" cap="none" spc="150" baseline="0">
              <a:solidFill>
                <a:srgbClr val="404040"/>
              </a:solidFill>
              <a:uFillTx/>
              <a:latin typeface="Meiryo"/>
            </a:endParaRPr>
          </a:p>
        </p:txBody>
      </p:sp>
      <p:grpSp>
        <p:nvGrpSpPr>
          <p:cNvPr id="6" name="Espace réservé du contenu 3" descr="Espace réservé de chronologie Smart Art">
            <a:extLst>
              <a:ext uri="{FF2B5EF4-FFF2-40B4-BE49-F238E27FC236}">
                <a16:creationId xmlns:a16="http://schemas.microsoft.com/office/drawing/2014/main" id="{53EC4B35-5130-2545-AB7D-335FD7D86805}"/>
              </a:ext>
            </a:extLst>
          </p:cNvPr>
          <p:cNvGrpSpPr/>
          <p:nvPr/>
        </p:nvGrpSpPr>
        <p:grpSpPr>
          <a:xfrm>
            <a:off x="1637077" y="631741"/>
            <a:ext cx="10013713" cy="3439268"/>
            <a:chOff x="1637077" y="631741"/>
            <a:chExt cx="10013713" cy="3439268"/>
          </a:xfrm>
        </p:grpSpPr>
        <p:sp>
          <p:nvSpPr>
            <p:cNvPr id="7" name="Rectangle 6">
              <a:extLst>
                <a:ext uri="{FF2B5EF4-FFF2-40B4-BE49-F238E27FC236}">
                  <a16:creationId xmlns:a16="http://schemas.microsoft.com/office/drawing/2014/main" id="{D03A6B05-432B-EC0B-92C6-1529021B2004}"/>
                </a:ext>
              </a:extLst>
            </p:cNvPr>
            <p:cNvSpPr/>
            <p:nvPr/>
          </p:nvSpPr>
          <p:spPr>
            <a:xfrm>
              <a:off x="1637077" y="2268516"/>
              <a:ext cx="10013713" cy="165744"/>
            </a:xfrm>
            <a:prstGeom prst="rect">
              <a:avLst/>
            </a:prstGeom>
            <a:solidFill>
              <a:schemeClr val="accent1"/>
            </a:solidFill>
            <a:ln cap="flat">
              <a:noFill/>
              <a:prstDash val="solid"/>
            </a:ln>
          </p:spPr>
          <p:txBody>
            <a:bodyPr lIns="0" tIns="0" rIns="0" bIns="0"/>
            <a:lstStyle/>
            <a:p>
              <a:endParaRPr lang="fr-FR"/>
            </a:p>
          </p:txBody>
        </p:sp>
        <p:sp>
          <p:nvSpPr>
            <p:cNvPr id="8" name="Forme libre : forme 7">
              <a:extLst>
                <a:ext uri="{FF2B5EF4-FFF2-40B4-BE49-F238E27FC236}">
                  <a16:creationId xmlns:a16="http://schemas.microsoft.com/office/drawing/2014/main" id="{36282EAA-A3CE-B152-EC63-3CA579E851AD}"/>
                </a:ext>
              </a:extLst>
            </p:cNvPr>
            <p:cNvSpPr/>
            <p:nvPr/>
          </p:nvSpPr>
          <p:spPr>
            <a:xfrm>
              <a:off x="3104323" y="1564099"/>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9" name="Forme libre : forme 8">
              <a:extLst>
                <a:ext uri="{FF2B5EF4-FFF2-40B4-BE49-F238E27FC236}">
                  <a16:creationId xmlns:a16="http://schemas.microsoft.com/office/drawing/2014/main" id="{5DDE3F1C-5706-C750-A4F4-814D153047EC}"/>
                </a:ext>
              </a:extLst>
            </p:cNvPr>
            <p:cNvSpPr/>
            <p:nvPr/>
          </p:nvSpPr>
          <p:spPr>
            <a:xfrm>
              <a:off x="1637077" y="631741"/>
              <a:ext cx="2876528" cy="932357"/>
            </a:xfrm>
            <a:custGeom>
              <a:avLst/>
              <a:gdLst>
                <a:gd name="f0" fmla="val 10800000"/>
                <a:gd name="f1" fmla="val 5400000"/>
                <a:gd name="f2" fmla="val 180"/>
                <a:gd name="f3" fmla="val w"/>
                <a:gd name="f4" fmla="val h"/>
                <a:gd name="f5" fmla="val 0"/>
                <a:gd name="f6" fmla="val 2876530"/>
                <a:gd name="f7" fmla="val 699241"/>
                <a:gd name="f8" fmla="+- 0 0 -90"/>
                <a:gd name="f9" fmla="*/ f3 1 2876530"/>
                <a:gd name="f10" fmla="*/ f4 1 699241"/>
                <a:gd name="f11" fmla="val f5"/>
                <a:gd name="f12" fmla="val f6"/>
                <a:gd name="f13" fmla="val f7"/>
                <a:gd name="f14" fmla="*/ f8 f0 1"/>
                <a:gd name="f15" fmla="+- f13 0 f11"/>
                <a:gd name="f16" fmla="+- f12 0 f11"/>
                <a:gd name="f17" fmla="*/ f14 1 f2"/>
                <a:gd name="f18" fmla="*/ f16 1 2876530"/>
                <a:gd name="f19" fmla="*/ f15 1 699241"/>
                <a:gd name="f20" fmla="*/ 0 f16 1"/>
                <a:gd name="f21" fmla="*/ 0 f15 1"/>
                <a:gd name="f22" fmla="*/ 2876530 f16 1"/>
                <a:gd name="f23" fmla="*/ 699241 f15 1"/>
                <a:gd name="f24" fmla="+- f17 0 f1"/>
                <a:gd name="f25" fmla="*/ f20 1 2876530"/>
                <a:gd name="f26" fmla="*/ f21 1 699241"/>
                <a:gd name="f27" fmla="*/ f22 1 2876530"/>
                <a:gd name="f28" fmla="*/ f23 1 699241"/>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76530" h="699241">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41934" rIns="144932" bIns="41934"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dirty="0">
                  <a:solidFill>
                    <a:srgbClr val="000000"/>
                  </a:solidFill>
                  <a:uFillTx/>
                  <a:latin typeface="Meiryo"/>
                </a:rPr>
                <a:t>Le galet (couvercle du pot de colle) sera retiré et poser sur le côt</a:t>
              </a:r>
              <a:r>
                <a:rPr lang="fr-FR" sz="1200" spc="100" dirty="0">
                  <a:solidFill>
                    <a:srgbClr val="000000"/>
                  </a:solidFill>
                  <a:latin typeface="Meiryo"/>
                </a:rPr>
                <a:t>é du pot de colle.</a:t>
              </a:r>
              <a:endParaRPr lang="fr-FR" sz="1200" b="0" i="0" u="none" strike="noStrike" kern="1200" cap="none" spc="100" baseline="0" dirty="0">
                <a:solidFill>
                  <a:srgbClr val="000000"/>
                </a:solidFill>
                <a:uFillTx/>
                <a:latin typeface="Meiryo"/>
              </a:endParaRPr>
            </a:p>
          </p:txBody>
        </p:sp>
        <p:sp>
          <p:nvSpPr>
            <p:cNvPr id="10" name="Forme libre : forme 9">
              <a:extLst>
                <a:ext uri="{FF2B5EF4-FFF2-40B4-BE49-F238E27FC236}">
                  <a16:creationId xmlns:a16="http://schemas.microsoft.com/office/drawing/2014/main" id="{3E6E3151-79A6-C443-54FD-746C53BE25ED}"/>
                </a:ext>
              </a:extLst>
            </p:cNvPr>
            <p:cNvSpPr/>
            <p:nvPr/>
          </p:nvSpPr>
          <p:spPr>
            <a:xfrm>
              <a:off x="1777339" y="2543800"/>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Décapsulage du galet</a:t>
              </a:r>
            </a:p>
          </p:txBody>
        </p:sp>
        <p:sp>
          <p:nvSpPr>
            <p:cNvPr id="11" name="Forme libre : forme 10">
              <a:extLst>
                <a:ext uri="{FF2B5EF4-FFF2-40B4-BE49-F238E27FC236}">
                  <a16:creationId xmlns:a16="http://schemas.microsoft.com/office/drawing/2014/main" id="{E30566AF-4BCD-5C50-24FB-1A78BF7437EE}"/>
                </a:ext>
              </a:extLst>
            </p:cNvPr>
            <p:cNvSpPr/>
            <p:nvPr/>
          </p:nvSpPr>
          <p:spPr>
            <a:xfrm>
              <a:off x="3052532" y="2299597"/>
              <a:ext cx="101544"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12" name="Forme libre : forme 11">
              <a:extLst>
                <a:ext uri="{FF2B5EF4-FFF2-40B4-BE49-F238E27FC236}">
                  <a16:creationId xmlns:a16="http://schemas.microsoft.com/office/drawing/2014/main" id="{89A22BD8-F3BB-9C4A-97AF-EA1BCE689956}"/>
                </a:ext>
              </a:extLst>
            </p:cNvPr>
            <p:cNvSpPr/>
            <p:nvPr/>
          </p:nvSpPr>
          <p:spPr>
            <a:xfrm>
              <a:off x="4586264"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13" name="Forme libre : forme 12">
              <a:extLst>
                <a:ext uri="{FF2B5EF4-FFF2-40B4-BE49-F238E27FC236}">
                  <a16:creationId xmlns:a16="http://schemas.microsoft.com/office/drawing/2014/main" id="{A0170426-0608-B5D9-E85A-04F61B81FF8C}"/>
                </a:ext>
              </a:extLst>
            </p:cNvPr>
            <p:cNvSpPr/>
            <p:nvPr/>
          </p:nvSpPr>
          <p:spPr>
            <a:xfrm>
              <a:off x="3075341" y="3138687"/>
              <a:ext cx="2843079" cy="930293"/>
            </a:xfrm>
            <a:custGeom>
              <a:avLst/>
              <a:gdLst>
                <a:gd name="f0" fmla="val 10800000"/>
                <a:gd name="f1" fmla="val 5400000"/>
                <a:gd name="f2" fmla="val 180"/>
                <a:gd name="f3" fmla="val w"/>
                <a:gd name="f4" fmla="val h"/>
                <a:gd name="f5" fmla="val 0"/>
                <a:gd name="f6" fmla="val 2843076"/>
                <a:gd name="f7" fmla="val 1145979"/>
                <a:gd name="f8" fmla="+- 0 0 -90"/>
                <a:gd name="f9" fmla="*/ f3 1 2843076"/>
                <a:gd name="f10" fmla="*/ f4 1 1145979"/>
                <a:gd name="f11" fmla="val f5"/>
                <a:gd name="f12" fmla="val f6"/>
                <a:gd name="f13" fmla="val f7"/>
                <a:gd name="f14" fmla="*/ f8 f0 1"/>
                <a:gd name="f15" fmla="+- f13 0 f11"/>
                <a:gd name="f16" fmla="+- f12 0 f11"/>
                <a:gd name="f17" fmla="*/ f14 1 f2"/>
                <a:gd name="f18" fmla="*/ f16 1 2843076"/>
                <a:gd name="f19" fmla="*/ f15 1 1145979"/>
                <a:gd name="f20" fmla="*/ 0 f16 1"/>
                <a:gd name="f21" fmla="*/ 0 f15 1"/>
                <a:gd name="f22" fmla="*/ 2843076 f16 1"/>
                <a:gd name="f23" fmla="*/ 1145979 f15 1"/>
                <a:gd name="f24" fmla="+- f17 0 f1"/>
                <a:gd name="f25" fmla="*/ f20 1 2843076"/>
                <a:gd name="f26" fmla="*/ f21 1 1145979"/>
                <a:gd name="f27" fmla="*/ f22 1 2843076"/>
                <a:gd name="f28" fmla="*/ f23 1 114597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43076" h="1145979">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68726" rIns="144932" bIns="68726"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dirty="0">
                  <a:solidFill>
                    <a:srgbClr val="000000"/>
                  </a:solidFill>
                  <a:uFillTx/>
                  <a:latin typeface="Meiryo"/>
                </a:rPr>
                <a:t>Le pot de colle sera déplacé puis déposé sur l’encolleuse.</a:t>
              </a:r>
            </a:p>
          </p:txBody>
        </p:sp>
        <p:sp>
          <p:nvSpPr>
            <p:cNvPr id="14" name="Forme libre : forme 13">
              <a:extLst>
                <a:ext uri="{FF2B5EF4-FFF2-40B4-BE49-F238E27FC236}">
                  <a16:creationId xmlns:a16="http://schemas.microsoft.com/office/drawing/2014/main" id="{6459BDB9-635D-18B6-0263-41A3E7387E56}"/>
                </a:ext>
              </a:extLst>
            </p:cNvPr>
            <p:cNvSpPr/>
            <p:nvPr/>
          </p:nvSpPr>
          <p:spPr>
            <a:xfrm>
              <a:off x="3278922" y="1740528"/>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Déplacement du pot de colle</a:t>
              </a:r>
            </a:p>
          </p:txBody>
        </p:sp>
        <p:sp>
          <p:nvSpPr>
            <p:cNvPr id="15" name="Forme libre : forme 14">
              <a:extLst>
                <a:ext uri="{FF2B5EF4-FFF2-40B4-BE49-F238E27FC236}">
                  <a16:creationId xmlns:a16="http://schemas.microsoft.com/office/drawing/2014/main" id="{10B11351-F260-A481-4E7E-30B3AE9C413F}"/>
                </a:ext>
              </a:extLst>
            </p:cNvPr>
            <p:cNvSpPr/>
            <p:nvPr/>
          </p:nvSpPr>
          <p:spPr>
            <a:xfrm>
              <a:off x="4534473" y="2299597"/>
              <a:ext cx="100364"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16" name="Forme libre : forme 15">
              <a:extLst>
                <a:ext uri="{FF2B5EF4-FFF2-40B4-BE49-F238E27FC236}">
                  <a16:creationId xmlns:a16="http://schemas.microsoft.com/office/drawing/2014/main" id="{6E4FF487-AA7A-6F9A-D7F3-FA47AE636E14}"/>
                </a:ext>
              </a:extLst>
            </p:cNvPr>
            <p:cNvSpPr/>
            <p:nvPr/>
          </p:nvSpPr>
          <p:spPr>
            <a:xfrm>
              <a:off x="6614559" y="1564099"/>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17" name="Forme libre : forme 16">
              <a:extLst>
                <a:ext uri="{FF2B5EF4-FFF2-40B4-BE49-F238E27FC236}">
                  <a16:creationId xmlns:a16="http://schemas.microsoft.com/office/drawing/2014/main" id="{21586B23-59B2-A97E-E193-EBEC6535E4C4}"/>
                </a:ext>
              </a:extLst>
            </p:cNvPr>
            <p:cNvSpPr/>
            <p:nvPr/>
          </p:nvSpPr>
          <p:spPr>
            <a:xfrm>
              <a:off x="5091781" y="631777"/>
              <a:ext cx="3045555" cy="932322"/>
            </a:xfrm>
            <a:custGeom>
              <a:avLst/>
              <a:gdLst>
                <a:gd name="f0" fmla="val 10800000"/>
                <a:gd name="f1" fmla="val 5400000"/>
                <a:gd name="f2" fmla="val 180"/>
                <a:gd name="f3" fmla="val w"/>
                <a:gd name="f4" fmla="val h"/>
                <a:gd name="f5" fmla="val 0"/>
                <a:gd name="f6" fmla="val 3045556"/>
                <a:gd name="f7" fmla="val 932322"/>
                <a:gd name="f8" fmla="+- 0 0 -90"/>
                <a:gd name="f9" fmla="*/ f3 1 3045556"/>
                <a:gd name="f10" fmla="*/ f4 1 932322"/>
                <a:gd name="f11" fmla="val f5"/>
                <a:gd name="f12" fmla="val f6"/>
                <a:gd name="f13" fmla="val f7"/>
                <a:gd name="f14" fmla="*/ f8 f0 1"/>
                <a:gd name="f15" fmla="+- f13 0 f11"/>
                <a:gd name="f16" fmla="+- f12 0 f11"/>
                <a:gd name="f17" fmla="*/ f14 1 f2"/>
                <a:gd name="f18" fmla="*/ f16 1 3045556"/>
                <a:gd name="f19" fmla="*/ f15 1 932322"/>
                <a:gd name="f20" fmla="*/ 0 f16 1"/>
                <a:gd name="f21" fmla="*/ 0 f15 1"/>
                <a:gd name="f22" fmla="*/ 3045556 f16 1"/>
                <a:gd name="f23" fmla="*/ 932322 f15 1"/>
                <a:gd name="f24" fmla="+- f17 0 f1"/>
                <a:gd name="f25" fmla="*/ f20 1 3045556"/>
                <a:gd name="f26" fmla="*/ f21 1 932322"/>
                <a:gd name="f27" fmla="*/ f22 1 3045556"/>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3045556"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000000"/>
                  </a:solidFill>
                  <a:uFillTx/>
                  <a:latin typeface="Meiryo"/>
                </a:rPr>
                <a:t>La buse descendra dans le pot de colle permettant le remplissage de la seringue à 75%.</a:t>
              </a:r>
            </a:p>
          </p:txBody>
        </p:sp>
        <p:sp>
          <p:nvSpPr>
            <p:cNvPr id="18" name="Forme libre : forme 17">
              <a:extLst>
                <a:ext uri="{FF2B5EF4-FFF2-40B4-BE49-F238E27FC236}">
                  <a16:creationId xmlns:a16="http://schemas.microsoft.com/office/drawing/2014/main" id="{3712E34B-549A-1B4D-D24C-C200B65AA3BE}"/>
                </a:ext>
              </a:extLst>
            </p:cNvPr>
            <p:cNvSpPr/>
            <p:nvPr/>
          </p:nvSpPr>
          <p:spPr>
            <a:xfrm>
              <a:off x="5310075" y="2525812"/>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Rechargement par la buse</a:t>
              </a:r>
            </a:p>
          </p:txBody>
        </p:sp>
        <p:sp>
          <p:nvSpPr>
            <p:cNvPr id="19" name="Forme libre : forme 18">
              <a:extLst>
                <a:ext uri="{FF2B5EF4-FFF2-40B4-BE49-F238E27FC236}">
                  <a16:creationId xmlns:a16="http://schemas.microsoft.com/office/drawing/2014/main" id="{2E2DC418-DA76-256F-C552-98C64096BB8A}"/>
                </a:ext>
              </a:extLst>
            </p:cNvPr>
            <p:cNvSpPr/>
            <p:nvPr/>
          </p:nvSpPr>
          <p:spPr>
            <a:xfrm>
              <a:off x="6560801" y="2299597"/>
              <a:ext cx="107515"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20" name="Forme libre : forme 19">
              <a:extLst>
                <a:ext uri="{FF2B5EF4-FFF2-40B4-BE49-F238E27FC236}">
                  <a16:creationId xmlns:a16="http://schemas.microsoft.com/office/drawing/2014/main" id="{F21FB224-793C-5415-5BC2-C68A1BBE2070}"/>
                </a:ext>
              </a:extLst>
            </p:cNvPr>
            <p:cNvSpPr/>
            <p:nvPr/>
          </p:nvSpPr>
          <p:spPr>
            <a:xfrm>
              <a:off x="8437324"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21" name="Forme libre : forme 20">
              <a:extLst>
                <a:ext uri="{FF2B5EF4-FFF2-40B4-BE49-F238E27FC236}">
                  <a16:creationId xmlns:a16="http://schemas.microsoft.com/office/drawing/2014/main" id="{3DE43C7E-AF00-A46D-AAA1-7D4693BA694A}"/>
                </a:ext>
              </a:extLst>
            </p:cNvPr>
            <p:cNvSpPr/>
            <p:nvPr/>
          </p:nvSpPr>
          <p:spPr>
            <a:xfrm>
              <a:off x="6942042" y="3138687"/>
              <a:ext cx="2990563" cy="932322"/>
            </a:xfrm>
            <a:custGeom>
              <a:avLst/>
              <a:gdLst>
                <a:gd name="f0" fmla="val 10800000"/>
                <a:gd name="f1" fmla="val 5400000"/>
                <a:gd name="f2" fmla="val 180"/>
                <a:gd name="f3" fmla="val w"/>
                <a:gd name="f4" fmla="val h"/>
                <a:gd name="f5" fmla="val 0"/>
                <a:gd name="f6" fmla="val 2990564"/>
                <a:gd name="f7" fmla="val 932322"/>
                <a:gd name="f8" fmla="+- 0 0 -90"/>
                <a:gd name="f9" fmla="*/ f3 1 2990564"/>
                <a:gd name="f10" fmla="*/ f4 1 932322"/>
                <a:gd name="f11" fmla="val f5"/>
                <a:gd name="f12" fmla="val f6"/>
                <a:gd name="f13" fmla="val f7"/>
                <a:gd name="f14" fmla="*/ f8 f0 1"/>
                <a:gd name="f15" fmla="+- f13 0 f11"/>
                <a:gd name="f16" fmla="+- f12 0 f11"/>
                <a:gd name="f17" fmla="*/ f14 1 f2"/>
                <a:gd name="f18" fmla="*/ f16 1 2990564"/>
                <a:gd name="f19" fmla="*/ f15 1 932322"/>
                <a:gd name="f20" fmla="*/ 0 f16 1"/>
                <a:gd name="f21" fmla="*/ 0 f15 1"/>
                <a:gd name="f22" fmla="*/ 2990564 f16 1"/>
                <a:gd name="f23" fmla="*/ 932322 f15 1"/>
                <a:gd name="f24" fmla="+- f17 0 f1"/>
                <a:gd name="f25" fmla="*/ f20 1 2990564"/>
                <a:gd name="f26" fmla="*/ f21 1 932322"/>
                <a:gd name="f27" fmla="*/ f22 1 2990564"/>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990564"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dirty="0">
                  <a:solidFill>
                    <a:srgbClr val="000000"/>
                  </a:solidFill>
                  <a:uFillTx/>
                  <a:latin typeface="Meiryo"/>
                </a:rPr>
                <a:t>La buse sera purgée de toute la colle présente pour éviter les goûtes de colle involontaire.</a:t>
              </a:r>
            </a:p>
          </p:txBody>
        </p:sp>
        <p:sp>
          <p:nvSpPr>
            <p:cNvPr id="22" name="Forme libre : forme 21">
              <a:extLst>
                <a:ext uri="{FF2B5EF4-FFF2-40B4-BE49-F238E27FC236}">
                  <a16:creationId xmlns:a16="http://schemas.microsoft.com/office/drawing/2014/main" id="{0E270C50-EA6C-EDF9-88CE-06EEBD6B8612}"/>
                </a:ext>
              </a:extLst>
            </p:cNvPr>
            <p:cNvSpPr/>
            <p:nvPr/>
          </p:nvSpPr>
          <p:spPr>
            <a:xfrm>
              <a:off x="7103460" y="1720652"/>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Purge de la buse</a:t>
              </a:r>
            </a:p>
          </p:txBody>
        </p:sp>
        <p:sp>
          <p:nvSpPr>
            <p:cNvPr id="23" name="Forme libre : forme 22">
              <a:extLst>
                <a:ext uri="{FF2B5EF4-FFF2-40B4-BE49-F238E27FC236}">
                  <a16:creationId xmlns:a16="http://schemas.microsoft.com/office/drawing/2014/main" id="{F9377F1C-CBA0-7BEA-4C2E-2B70F891CA27}"/>
                </a:ext>
              </a:extLst>
            </p:cNvPr>
            <p:cNvSpPr/>
            <p:nvPr/>
          </p:nvSpPr>
          <p:spPr>
            <a:xfrm>
              <a:off x="8384535" y="2299597"/>
              <a:ext cx="105567"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24" name="Forme libre : forme 23">
              <a:extLst>
                <a:ext uri="{FF2B5EF4-FFF2-40B4-BE49-F238E27FC236}">
                  <a16:creationId xmlns:a16="http://schemas.microsoft.com/office/drawing/2014/main" id="{3279B2C0-3FA5-3F79-EB9B-B259F4776BA6}"/>
                </a:ext>
              </a:extLst>
            </p:cNvPr>
            <p:cNvSpPr/>
            <p:nvPr/>
          </p:nvSpPr>
          <p:spPr>
            <a:xfrm>
              <a:off x="10194060" y="1564081"/>
              <a:ext cx="0" cy="787325"/>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25" name="Forme libre : forme 24">
              <a:extLst>
                <a:ext uri="{FF2B5EF4-FFF2-40B4-BE49-F238E27FC236}">
                  <a16:creationId xmlns:a16="http://schemas.microsoft.com/office/drawing/2014/main" id="{2646BBAA-056C-9B07-5306-63BEADF80D3F}"/>
                </a:ext>
              </a:extLst>
            </p:cNvPr>
            <p:cNvSpPr/>
            <p:nvPr/>
          </p:nvSpPr>
          <p:spPr>
            <a:xfrm>
              <a:off x="8726814" y="631758"/>
              <a:ext cx="2848301" cy="932358"/>
            </a:xfrm>
            <a:custGeom>
              <a:avLst/>
              <a:gdLst>
                <a:gd name="f0" fmla="val 10800000"/>
                <a:gd name="f1" fmla="val 5400000"/>
                <a:gd name="f2" fmla="val 180"/>
                <a:gd name="f3" fmla="val w"/>
                <a:gd name="f4" fmla="val h"/>
                <a:gd name="f5" fmla="val 0"/>
                <a:gd name="f6" fmla="val 2848300"/>
                <a:gd name="f7" fmla="val 932359"/>
                <a:gd name="f8" fmla="+- 0 0 -90"/>
                <a:gd name="f9" fmla="*/ f3 1 2848300"/>
                <a:gd name="f10" fmla="*/ f4 1 932359"/>
                <a:gd name="f11" fmla="val f5"/>
                <a:gd name="f12" fmla="val f6"/>
                <a:gd name="f13" fmla="val f7"/>
                <a:gd name="f14" fmla="*/ f8 f0 1"/>
                <a:gd name="f15" fmla="+- f13 0 f11"/>
                <a:gd name="f16" fmla="+- f12 0 f11"/>
                <a:gd name="f17" fmla="*/ f14 1 f2"/>
                <a:gd name="f18" fmla="*/ f16 1 2848300"/>
                <a:gd name="f19" fmla="*/ f15 1 932359"/>
                <a:gd name="f20" fmla="*/ 0 f16 1"/>
                <a:gd name="f21" fmla="*/ 0 f15 1"/>
                <a:gd name="f22" fmla="*/ 2848300 f16 1"/>
                <a:gd name="f23" fmla="*/ 932359 f15 1"/>
                <a:gd name="f24" fmla="+- f17 0 f1"/>
                <a:gd name="f25" fmla="*/ f20 1 2848300"/>
                <a:gd name="f26" fmla="*/ f21 1 932359"/>
                <a:gd name="f27" fmla="*/ f22 1 2848300"/>
                <a:gd name="f28" fmla="*/ f23 1 93235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48300" h="932359">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dirty="0">
                  <a:solidFill>
                    <a:srgbClr val="000000"/>
                  </a:solidFill>
                  <a:uFillTx/>
                  <a:latin typeface="Meiryo"/>
                </a:rPr>
                <a:t>Le pot de colle sera déplacé puis déposé sur la table d’origine.</a:t>
              </a:r>
            </a:p>
          </p:txBody>
        </p:sp>
        <p:sp>
          <p:nvSpPr>
            <p:cNvPr id="26" name="Forme libre : forme 25">
              <a:extLst>
                <a:ext uri="{FF2B5EF4-FFF2-40B4-BE49-F238E27FC236}">
                  <a16:creationId xmlns:a16="http://schemas.microsoft.com/office/drawing/2014/main" id="{2852B261-06EC-71B5-DBE4-BF515DEEAD10}"/>
                </a:ext>
              </a:extLst>
            </p:cNvPr>
            <p:cNvSpPr/>
            <p:nvPr/>
          </p:nvSpPr>
          <p:spPr>
            <a:xfrm>
              <a:off x="8843016" y="2504706"/>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Déplacement du pot de colle</a:t>
              </a:r>
            </a:p>
          </p:txBody>
        </p:sp>
        <p:sp>
          <p:nvSpPr>
            <p:cNvPr id="27" name="Forme libre : forme 26">
              <a:extLst>
                <a:ext uri="{FF2B5EF4-FFF2-40B4-BE49-F238E27FC236}">
                  <a16:creationId xmlns:a16="http://schemas.microsoft.com/office/drawing/2014/main" id="{2582447E-9EF9-FA61-C6E4-26019A61DFE0}"/>
                </a:ext>
              </a:extLst>
            </p:cNvPr>
            <p:cNvSpPr/>
            <p:nvPr/>
          </p:nvSpPr>
          <p:spPr>
            <a:xfrm>
              <a:off x="10142259" y="2299597"/>
              <a:ext cx="100547"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grpSp>
      <p:sp>
        <p:nvSpPr>
          <p:cNvPr id="28" name="Espace réservé du pied de page 2">
            <a:extLst>
              <a:ext uri="{FF2B5EF4-FFF2-40B4-BE49-F238E27FC236}">
                <a16:creationId xmlns:a16="http://schemas.microsoft.com/office/drawing/2014/main" id="{692AF49B-767E-AADD-D4C8-5504DAA08ED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07C9522-4069-EB78-41D2-0F63250E3FBF}"/>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30" name="Graphique 21" descr="Sphères de Harvey 70% avec un remplissage uni">
            <a:extLst>
              <a:ext uri="{FF2B5EF4-FFF2-40B4-BE49-F238E27FC236}">
                <a16:creationId xmlns:a16="http://schemas.microsoft.com/office/drawing/2014/main" id="{3732D545-588D-DE9C-81FD-611D0E5172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75115" y="6316560"/>
            <a:ext cx="450000" cy="45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a:t>Encollage de 2 capots simultanément</a:t>
            </a:r>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0E201DE-D5D6-44E3-833F-BA789B7ED810}" type="slidenum">
              <a:rPr/>
              <a:t>15</a:t>
            </a:fld>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692AF49B-767E-AADD-D4C8-5504DAA08ED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07C9522-4069-EB78-41D2-0F63250E3FBF}"/>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30" name="Graphique 22" descr="Sphères de Harvey 75% avec un remplissage uni">
            <a:extLst>
              <a:ext uri="{FF2B5EF4-FFF2-40B4-BE49-F238E27FC236}">
                <a16:creationId xmlns:a16="http://schemas.microsoft.com/office/drawing/2014/main" id="{F41BE2C1-1F89-0552-AB1C-B02D3AE61A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67113" y="6309360"/>
            <a:ext cx="442686" cy="451758"/>
          </a:xfrm>
          <a:prstGeom prst="rect">
            <a:avLst/>
          </a:prstGeom>
        </p:spPr>
      </p:pic>
      <p:grpSp>
        <p:nvGrpSpPr>
          <p:cNvPr id="64" name="Espace réservé du contenu 3" descr="Espace réservé de chronologie Smart Art">
            <a:extLst>
              <a:ext uri="{FF2B5EF4-FFF2-40B4-BE49-F238E27FC236}">
                <a16:creationId xmlns:a16="http://schemas.microsoft.com/office/drawing/2014/main" id="{2F3C0E89-C82E-D566-3DBD-D056B924508D}"/>
              </a:ext>
            </a:extLst>
          </p:cNvPr>
          <p:cNvGrpSpPr/>
          <p:nvPr/>
        </p:nvGrpSpPr>
        <p:grpSpPr>
          <a:xfrm>
            <a:off x="1210357" y="631741"/>
            <a:ext cx="10880949" cy="3439268"/>
            <a:chOff x="1637077" y="631741"/>
            <a:chExt cx="12757355" cy="3439268"/>
          </a:xfrm>
        </p:grpSpPr>
        <p:sp>
          <p:nvSpPr>
            <p:cNvPr id="65" name="Rectangle 64">
              <a:extLst>
                <a:ext uri="{FF2B5EF4-FFF2-40B4-BE49-F238E27FC236}">
                  <a16:creationId xmlns:a16="http://schemas.microsoft.com/office/drawing/2014/main" id="{D8EE5CE5-AAE0-B1AB-F952-F17FC2D33679}"/>
                </a:ext>
              </a:extLst>
            </p:cNvPr>
            <p:cNvSpPr/>
            <p:nvPr/>
          </p:nvSpPr>
          <p:spPr>
            <a:xfrm>
              <a:off x="1637077" y="2268516"/>
              <a:ext cx="12757355" cy="165744"/>
            </a:xfrm>
            <a:prstGeom prst="rect">
              <a:avLst/>
            </a:prstGeom>
            <a:solidFill>
              <a:schemeClr val="accent1"/>
            </a:solidFill>
            <a:ln cap="flat">
              <a:noFill/>
              <a:prstDash val="solid"/>
            </a:ln>
          </p:spPr>
          <p:txBody>
            <a:bodyPr lIns="0" tIns="0" rIns="0" bIns="0"/>
            <a:lstStyle/>
            <a:p>
              <a:endParaRPr lang="fr-FR"/>
            </a:p>
          </p:txBody>
        </p:sp>
        <p:sp>
          <p:nvSpPr>
            <p:cNvPr id="66" name="Forme libre : forme 65">
              <a:extLst>
                <a:ext uri="{FF2B5EF4-FFF2-40B4-BE49-F238E27FC236}">
                  <a16:creationId xmlns:a16="http://schemas.microsoft.com/office/drawing/2014/main" id="{8365F80B-C4B2-07D4-6CEB-9402F0A0D808}"/>
                </a:ext>
              </a:extLst>
            </p:cNvPr>
            <p:cNvSpPr/>
            <p:nvPr/>
          </p:nvSpPr>
          <p:spPr>
            <a:xfrm>
              <a:off x="3104323" y="1564099"/>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67" name="Forme libre : forme 66">
              <a:extLst>
                <a:ext uri="{FF2B5EF4-FFF2-40B4-BE49-F238E27FC236}">
                  <a16:creationId xmlns:a16="http://schemas.microsoft.com/office/drawing/2014/main" id="{3C158A37-9C98-7167-1114-D3C54C2DFFBF}"/>
                </a:ext>
              </a:extLst>
            </p:cNvPr>
            <p:cNvSpPr/>
            <p:nvPr/>
          </p:nvSpPr>
          <p:spPr>
            <a:xfrm>
              <a:off x="1637077" y="631741"/>
              <a:ext cx="2876528" cy="932357"/>
            </a:xfrm>
            <a:custGeom>
              <a:avLst/>
              <a:gdLst>
                <a:gd name="f0" fmla="val 10800000"/>
                <a:gd name="f1" fmla="val 5400000"/>
                <a:gd name="f2" fmla="val 180"/>
                <a:gd name="f3" fmla="val w"/>
                <a:gd name="f4" fmla="val h"/>
                <a:gd name="f5" fmla="val 0"/>
                <a:gd name="f6" fmla="val 2876530"/>
                <a:gd name="f7" fmla="val 699241"/>
                <a:gd name="f8" fmla="+- 0 0 -90"/>
                <a:gd name="f9" fmla="*/ f3 1 2876530"/>
                <a:gd name="f10" fmla="*/ f4 1 699241"/>
                <a:gd name="f11" fmla="val f5"/>
                <a:gd name="f12" fmla="val f6"/>
                <a:gd name="f13" fmla="val f7"/>
                <a:gd name="f14" fmla="*/ f8 f0 1"/>
                <a:gd name="f15" fmla="+- f13 0 f11"/>
                <a:gd name="f16" fmla="+- f12 0 f11"/>
                <a:gd name="f17" fmla="*/ f14 1 f2"/>
                <a:gd name="f18" fmla="*/ f16 1 2876530"/>
                <a:gd name="f19" fmla="*/ f15 1 699241"/>
                <a:gd name="f20" fmla="*/ 0 f16 1"/>
                <a:gd name="f21" fmla="*/ 0 f15 1"/>
                <a:gd name="f22" fmla="*/ 2876530 f16 1"/>
                <a:gd name="f23" fmla="*/ 699241 f15 1"/>
                <a:gd name="f24" fmla="+- f17 0 f1"/>
                <a:gd name="f25" fmla="*/ f20 1 2876530"/>
                <a:gd name="f26" fmla="*/ f21 1 699241"/>
                <a:gd name="f27" fmla="*/ f22 1 2876530"/>
                <a:gd name="f28" fmla="*/ f23 1 699241"/>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76530" h="699241">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41934" rIns="144932" bIns="41934"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Le premier capot est amené à la première encolleuse à l’aide de bras robotique</a:t>
              </a:r>
            </a:p>
          </p:txBody>
        </p:sp>
        <p:sp>
          <p:nvSpPr>
            <p:cNvPr id="68" name="Forme libre : forme 67">
              <a:extLst>
                <a:ext uri="{FF2B5EF4-FFF2-40B4-BE49-F238E27FC236}">
                  <a16:creationId xmlns:a16="http://schemas.microsoft.com/office/drawing/2014/main" id="{BFC652DB-887D-7D16-B4B8-A663FF514359}"/>
                </a:ext>
              </a:extLst>
            </p:cNvPr>
            <p:cNvSpPr/>
            <p:nvPr/>
          </p:nvSpPr>
          <p:spPr>
            <a:xfrm>
              <a:off x="1777339" y="2543800"/>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Récupération du premier capot</a:t>
              </a:r>
            </a:p>
          </p:txBody>
        </p:sp>
        <p:sp>
          <p:nvSpPr>
            <p:cNvPr id="69" name="Forme libre : forme 68">
              <a:extLst>
                <a:ext uri="{FF2B5EF4-FFF2-40B4-BE49-F238E27FC236}">
                  <a16:creationId xmlns:a16="http://schemas.microsoft.com/office/drawing/2014/main" id="{0076A245-169C-3A16-2446-EB822D389DA5}"/>
                </a:ext>
              </a:extLst>
            </p:cNvPr>
            <p:cNvSpPr/>
            <p:nvPr/>
          </p:nvSpPr>
          <p:spPr>
            <a:xfrm>
              <a:off x="3052532" y="2299597"/>
              <a:ext cx="101544"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70" name="Forme libre : forme 69">
              <a:extLst>
                <a:ext uri="{FF2B5EF4-FFF2-40B4-BE49-F238E27FC236}">
                  <a16:creationId xmlns:a16="http://schemas.microsoft.com/office/drawing/2014/main" id="{D8D08E06-BA96-82A6-BA58-CB944737E7E4}"/>
                </a:ext>
              </a:extLst>
            </p:cNvPr>
            <p:cNvSpPr/>
            <p:nvPr/>
          </p:nvSpPr>
          <p:spPr>
            <a:xfrm>
              <a:off x="4586264"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71" name="Forme libre : forme 70">
              <a:extLst>
                <a:ext uri="{FF2B5EF4-FFF2-40B4-BE49-F238E27FC236}">
                  <a16:creationId xmlns:a16="http://schemas.microsoft.com/office/drawing/2014/main" id="{76B7DF9A-D338-A3D4-72DE-43EAB0547209}"/>
                </a:ext>
              </a:extLst>
            </p:cNvPr>
            <p:cNvSpPr/>
            <p:nvPr/>
          </p:nvSpPr>
          <p:spPr>
            <a:xfrm>
              <a:off x="2760166" y="3138687"/>
              <a:ext cx="3473431" cy="930293"/>
            </a:xfrm>
            <a:custGeom>
              <a:avLst/>
              <a:gdLst>
                <a:gd name="f0" fmla="val 10800000"/>
                <a:gd name="f1" fmla="val 5400000"/>
                <a:gd name="f2" fmla="val 180"/>
                <a:gd name="f3" fmla="val w"/>
                <a:gd name="f4" fmla="val h"/>
                <a:gd name="f5" fmla="val 0"/>
                <a:gd name="f6" fmla="val 2843076"/>
                <a:gd name="f7" fmla="val 1145979"/>
                <a:gd name="f8" fmla="+- 0 0 -90"/>
                <a:gd name="f9" fmla="*/ f3 1 2843076"/>
                <a:gd name="f10" fmla="*/ f4 1 1145979"/>
                <a:gd name="f11" fmla="val f5"/>
                <a:gd name="f12" fmla="val f6"/>
                <a:gd name="f13" fmla="val f7"/>
                <a:gd name="f14" fmla="*/ f8 f0 1"/>
                <a:gd name="f15" fmla="+- f13 0 f11"/>
                <a:gd name="f16" fmla="+- f12 0 f11"/>
                <a:gd name="f17" fmla="*/ f14 1 f2"/>
                <a:gd name="f18" fmla="*/ f16 1 2843076"/>
                <a:gd name="f19" fmla="*/ f15 1 1145979"/>
                <a:gd name="f20" fmla="*/ 0 f16 1"/>
                <a:gd name="f21" fmla="*/ 0 f15 1"/>
                <a:gd name="f22" fmla="*/ 2843076 f16 1"/>
                <a:gd name="f23" fmla="*/ 1145979 f15 1"/>
                <a:gd name="f24" fmla="+- f17 0 f1"/>
                <a:gd name="f25" fmla="*/ f20 1 2843076"/>
                <a:gd name="f26" fmla="*/ f21 1 1145979"/>
                <a:gd name="f27" fmla="*/ f22 1 2843076"/>
                <a:gd name="f28" fmla="*/ f23 1 114597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43076" h="1145979">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68726" rIns="144932" bIns="68726"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Le second capot est amené à la seconde encolleuse à l’aide de bras robotique (Le premier capot est en cours d’encollage)</a:t>
              </a:r>
            </a:p>
          </p:txBody>
        </p:sp>
        <p:sp>
          <p:nvSpPr>
            <p:cNvPr id="72" name="Forme libre : forme 71">
              <a:extLst>
                <a:ext uri="{FF2B5EF4-FFF2-40B4-BE49-F238E27FC236}">
                  <a16:creationId xmlns:a16="http://schemas.microsoft.com/office/drawing/2014/main" id="{078E1036-A8A7-93CC-5714-0325D0D7B580}"/>
                </a:ext>
              </a:extLst>
            </p:cNvPr>
            <p:cNvSpPr/>
            <p:nvPr/>
          </p:nvSpPr>
          <p:spPr>
            <a:xfrm>
              <a:off x="3278922" y="1740528"/>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a:solidFill>
                    <a:srgbClr val="000000"/>
                  </a:solidFill>
                  <a:uFillTx/>
                  <a:latin typeface="Meiryo"/>
                </a:rPr>
                <a:t>Récupération du second capot</a:t>
              </a:r>
            </a:p>
          </p:txBody>
        </p:sp>
        <p:sp>
          <p:nvSpPr>
            <p:cNvPr id="73" name="Forme libre : forme 72">
              <a:extLst>
                <a:ext uri="{FF2B5EF4-FFF2-40B4-BE49-F238E27FC236}">
                  <a16:creationId xmlns:a16="http://schemas.microsoft.com/office/drawing/2014/main" id="{4CAEF00D-7513-4B0B-9CEC-072970648031}"/>
                </a:ext>
              </a:extLst>
            </p:cNvPr>
            <p:cNvSpPr/>
            <p:nvPr/>
          </p:nvSpPr>
          <p:spPr>
            <a:xfrm>
              <a:off x="4534473" y="2299597"/>
              <a:ext cx="100364"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74" name="Forme libre : forme 73">
              <a:extLst>
                <a:ext uri="{FF2B5EF4-FFF2-40B4-BE49-F238E27FC236}">
                  <a16:creationId xmlns:a16="http://schemas.microsoft.com/office/drawing/2014/main" id="{EE38A89C-0543-E754-DFA2-4750CF60A8B2}"/>
                </a:ext>
              </a:extLst>
            </p:cNvPr>
            <p:cNvSpPr/>
            <p:nvPr/>
          </p:nvSpPr>
          <p:spPr>
            <a:xfrm>
              <a:off x="6614559" y="1564099"/>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75" name="Forme libre : forme 74">
              <a:extLst>
                <a:ext uri="{FF2B5EF4-FFF2-40B4-BE49-F238E27FC236}">
                  <a16:creationId xmlns:a16="http://schemas.microsoft.com/office/drawing/2014/main" id="{51EDF274-EAF1-3EC4-456C-76A2EA8E2545}"/>
                </a:ext>
              </a:extLst>
            </p:cNvPr>
            <p:cNvSpPr/>
            <p:nvPr/>
          </p:nvSpPr>
          <p:spPr>
            <a:xfrm>
              <a:off x="5091781" y="631777"/>
              <a:ext cx="3045555" cy="932322"/>
            </a:xfrm>
            <a:custGeom>
              <a:avLst/>
              <a:gdLst>
                <a:gd name="f0" fmla="val 10800000"/>
                <a:gd name="f1" fmla="val 5400000"/>
                <a:gd name="f2" fmla="val 180"/>
                <a:gd name="f3" fmla="val w"/>
                <a:gd name="f4" fmla="val h"/>
                <a:gd name="f5" fmla="val 0"/>
                <a:gd name="f6" fmla="val 3045556"/>
                <a:gd name="f7" fmla="val 932322"/>
                <a:gd name="f8" fmla="+- 0 0 -90"/>
                <a:gd name="f9" fmla="*/ f3 1 3045556"/>
                <a:gd name="f10" fmla="*/ f4 1 932322"/>
                <a:gd name="f11" fmla="val f5"/>
                <a:gd name="f12" fmla="val f6"/>
                <a:gd name="f13" fmla="val f7"/>
                <a:gd name="f14" fmla="*/ f8 f0 1"/>
                <a:gd name="f15" fmla="+- f13 0 f11"/>
                <a:gd name="f16" fmla="+- f12 0 f11"/>
                <a:gd name="f17" fmla="*/ f14 1 f2"/>
                <a:gd name="f18" fmla="*/ f16 1 3045556"/>
                <a:gd name="f19" fmla="*/ f15 1 932322"/>
                <a:gd name="f20" fmla="*/ 0 f16 1"/>
                <a:gd name="f21" fmla="*/ 0 f15 1"/>
                <a:gd name="f22" fmla="*/ 3045556 f16 1"/>
                <a:gd name="f23" fmla="*/ 932322 f15 1"/>
                <a:gd name="f24" fmla="+- f17 0 f1"/>
                <a:gd name="f25" fmla="*/ f20 1 3045556"/>
                <a:gd name="f26" fmla="*/ f21 1 932322"/>
                <a:gd name="f27" fmla="*/ f22 1 3045556"/>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3045556"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algn="ctr" defTabSz="400050">
                <a:lnSpc>
                  <a:spcPct val="90000"/>
                </a:lnSpc>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La buse sera purgée de toute la colle présente pour éviter les goûtes de colle involontaire.</a:t>
              </a:r>
            </a:p>
          </p:txBody>
        </p:sp>
        <p:sp>
          <p:nvSpPr>
            <p:cNvPr id="76" name="Forme libre : forme 75">
              <a:extLst>
                <a:ext uri="{FF2B5EF4-FFF2-40B4-BE49-F238E27FC236}">
                  <a16:creationId xmlns:a16="http://schemas.microsoft.com/office/drawing/2014/main" id="{47AF7FC8-FC7A-0136-4962-B875F61A3DB5}"/>
                </a:ext>
              </a:extLst>
            </p:cNvPr>
            <p:cNvSpPr/>
            <p:nvPr/>
          </p:nvSpPr>
          <p:spPr>
            <a:xfrm>
              <a:off x="5310075" y="2525812"/>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Purge de la buse</a:t>
              </a:r>
            </a:p>
          </p:txBody>
        </p:sp>
        <p:sp>
          <p:nvSpPr>
            <p:cNvPr id="77" name="Forme libre : forme 76">
              <a:extLst>
                <a:ext uri="{FF2B5EF4-FFF2-40B4-BE49-F238E27FC236}">
                  <a16:creationId xmlns:a16="http://schemas.microsoft.com/office/drawing/2014/main" id="{9E646DC3-A703-9DF2-F92F-D756FC5D2995}"/>
                </a:ext>
              </a:extLst>
            </p:cNvPr>
            <p:cNvSpPr/>
            <p:nvPr/>
          </p:nvSpPr>
          <p:spPr>
            <a:xfrm>
              <a:off x="6560801" y="2299597"/>
              <a:ext cx="107515"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78" name="Forme libre : forme 77">
              <a:extLst>
                <a:ext uri="{FF2B5EF4-FFF2-40B4-BE49-F238E27FC236}">
                  <a16:creationId xmlns:a16="http://schemas.microsoft.com/office/drawing/2014/main" id="{869E30C6-A3DC-1A8E-6329-B73D0ACA89CB}"/>
                </a:ext>
              </a:extLst>
            </p:cNvPr>
            <p:cNvSpPr/>
            <p:nvPr/>
          </p:nvSpPr>
          <p:spPr>
            <a:xfrm>
              <a:off x="8437324"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79" name="Forme libre : forme 78">
              <a:extLst>
                <a:ext uri="{FF2B5EF4-FFF2-40B4-BE49-F238E27FC236}">
                  <a16:creationId xmlns:a16="http://schemas.microsoft.com/office/drawing/2014/main" id="{8A7F0E86-04B0-62E3-24A4-F24411409E5B}"/>
                </a:ext>
              </a:extLst>
            </p:cNvPr>
            <p:cNvSpPr/>
            <p:nvPr/>
          </p:nvSpPr>
          <p:spPr>
            <a:xfrm>
              <a:off x="6631840" y="3138687"/>
              <a:ext cx="3610966" cy="932322"/>
            </a:xfrm>
            <a:custGeom>
              <a:avLst/>
              <a:gdLst>
                <a:gd name="f0" fmla="val 10800000"/>
                <a:gd name="f1" fmla="val 5400000"/>
                <a:gd name="f2" fmla="val 180"/>
                <a:gd name="f3" fmla="val w"/>
                <a:gd name="f4" fmla="val h"/>
                <a:gd name="f5" fmla="val 0"/>
                <a:gd name="f6" fmla="val 2990564"/>
                <a:gd name="f7" fmla="val 932322"/>
                <a:gd name="f8" fmla="+- 0 0 -90"/>
                <a:gd name="f9" fmla="*/ f3 1 2990564"/>
                <a:gd name="f10" fmla="*/ f4 1 932322"/>
                <a:gd name="f11" fmla="val f5"/>
                <a:gd name="f12" fmla="val f6"/>
                <a:gd name="f13" fmla="val f7"/>
                <a:gd name="f14" fmla="*/ f8 f0 1"/>
                <a:gd name="f15" fmla="+- f13 0 f11"/>
                <a:gd name="f16" fmla="+- f12 0 f11"/>
                <a:gd name="f17" fmla="*/ f14 1 f2"/>
                <a:gd name="f18" fmla="*/ f16 1 2990564"/>
                <a:gd name="f19" fmla="*/ f15 1 932322"/>
                <a:gd name="f20" fmla="*/ 0 f16 1"/>
                <a:gd name="f21" fmla="*/ 0 f15 1"/>
                <a:gd name="f22" fmla="*/ 2990564 f16 1"/>
                <a:gd name="f23" fmla="*/ 932322 f15 1"/>
                <a:gd name="f24" fmla="+- f17 0 f1"/>
                <a:gd name="f25" fmla="*/ f20 1 2990564"/>
                <a:gd name="f26" fmla="*/ f21 1 932322"/>
                <a:gd name="f27" fmla="*/ f22 1 2990564"/>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990564"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Le premier capot, une fois encoller, est déposer sur la  chaîne de production à l’aide du bras robotique (Le second capot est en cours d’encollage)</a:t>
              </a:r>
            </a:p>
          </p:txBody>
        </p:sp>
        <p:sp>
          <p:nvSpPr>
            <p:cNvPr id="80" name="Forme libre : forme 79">
              <a:extLst>
                <a:ext uri="{FF2B5EF4-FFF2-40B4-BE49-F238E27FC236}">
                  <a16:creationId xmlns:a16="http://schemas.microsoft.com/office/drawing/2014/main" id="{E0F263B9-541C-20E6-1552-7E8FD7F92811}"/>
                </a:ext>
              </a:extLst>
            </p:cNvPr>
            <p:cNvSpPr/>
            <p:nvPr/>
          </p:nvSpPr>
          <p:spPr>
            <a:xfrm>
              <a:off x="6804805" y="1751054"/>
              <a:ext cx="3275449"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Dépose du premier capot dans la chaîne de production</a:t>
              </a:r>
            </a:p>
          </p:txBody>
        </p:sp>
        <p:sp>
          <p:nvSpPr>
            <p:cNvPr id="81" name="Forme libre : forme 80">
              <a:extLst>
                <a:ext uri="{FF2B5EF4-FFF2-40B4-BE49-F238E27FC236}">
                  <a16:creationId xmlns:a16="http://schemas.microsoft.com/office/drawing/2014/main" id="{A9072F51-618A-5B9C-AAE2-0610ADB2D38A}"/>
                </a:ext>
              </a:extLst>
            </p:cNvPr>
            <p:cNvSpPr/>
            <p:nvPr/>
          </p:nvSpPr>
          <p:spPr>
            <a:xfrm>
              <a:off x="8384535" y="2299597"/>
              <a:ext cx="105567"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82" name="Forme libre : forme 81">
              <a:extLst>
                <a:ext uri="{FF2B5EF4-FFF2-40B4-BE49-F238E27FC236}">
                  <a16:creationId xmlns:a16="http://schemas.microsoft.com/office/drawing/2014/main" id="{DAC49DB7-BBCC-BDF1-41B1-1C66A926FF86}"/>
                </a:ext>
              </a:extLst>
            </p:cNvPr>
            <p:cNvSpPr/>
            <p:nvPr/>
          </p:nvSpPr>
          <p:spPr>
            <a:xfrm>
              <a:off x="10194060" y="1564081"/>
              <a:ext cx="0" cy="787325"/>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83" name="Forme libre : forme 82">
              <a:extLst>
                <a:ext uri="{FF2B5EF4-FFF2-40B4-BE49-F238E27FC236}">
                  <a16:creationId xmlns:a16="http://schemas.microsoft.com/office/drawing/2014/main" id="{862AA31B-953A-1803-0A02-6FDD3DBFD320}"/>
                </a:ext>
              </a:extLst>
            </p:cNvPr>
            <p:cNvSpPr/>
            <p:nvPr/>
          </p:nvSpPr>
          <p:spPr>
            <a:xfrm>
              <a:off x="8350535" y="631758"/>
              <a:ext cx="3600860" cy="932358"/>
            </a:xfrm>
            <a:custGeom>
              <a:avLst/>
              <a:gdLst>
                <a:gd name="f0" fmla="val 10800000"/>
                <a:gd name="f1" fmla="val 5400000"/>
                <a:gd name="f2" fmla="val 180"/>
                <a:gd name="f3" fmla="val w"/>
                <a:gd name="f4" fmla="val h"/>
                <a:gd name="f5" fmla="val 0"/>
                <a:gd name="f6" fmla="val 2848300"/>
                <a:gd name="f7" fmla="val 932359"/>
                <a:gd name="f8" fmla="+- 0 0 -90"/>
                <a:gd name="f9" fmla="*/ f3 1 2848300"/>
                <a:gd name="f10" fmla="*/ f4 1 932359"/>
                <a:gd name="f11" fmla="val f5"/>
                <a:gd name="f12" fmla="val f6"/>
                <a:gd name="f13" fmla="val f7"/>
                <a:gd name="f14" fmla="*/ f8 f0 1"/>
                <a:gd name="f15" fmla="+- f13 0 f11"/>
                <a:gd name="f16" fmla="+- f12 0 f11"/>
                <a:gd name="f17" fmla="*/ f14 1 f2"/>
                <a:gd name="f18" fmla="*/ f16 1 2848300"/>
                <a:gd name="f19" fmla="*/ f15 1 932359"/>
                <a:gd name="f20" fmla="*/ 0 f16 1"/>
                <a:gd name="f21" fmla="*/ 0 f15 1"/>
                <a:gd name="f22" fmla="*/ 2848300 f16 1"/>
                <a:gd name="f23" fmla="*/ 932359 f15 1"/>
                <a:gd name="f24" fmla="+- f17 0 f1"/>
                <a:gd name="f25" fmla="*/ f20 1 2848300"/>
                <a:gd name="f26" fmla="*/ f21 1 932359"/>
                <a:gd name="f27" fmla="*/ f22 1 2848300"/>
                <a:gd name="f28" fmla="*/ f23 1 93235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48300" h="932359">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Le second capot, une fois encoller, est déposer sur la  chaîne de production à l’aide du bras robotique</a:t>
              </a:r>
            </a:p>
          </p:txBody>
        </p:sp>
        <p:sp>
          <p:nvSpPr>
            <p:cNvPr id="84" name="Forme libre : forme 83">
              <a:extLst>
                <a:ext uri="{FF2B5EF4-FFF2-40B4-BE49-F238E27FC236}">
                  <a16:creationId xmlns:a16="http://schemas.microsoft.com/office/drawing/2014/main" id="{E38A7EC8-BC24-A83E-3EBA-0FB6400F441A}"/>
                </a:ext>
              </a:extLst>
            </p:cNvPr>
            <p:cNvSpPr/>
            <p:nvPr/>
          </p:nvSpPr>
          <p:spPr>
            <a:xfrm>
              <a:off x="8533389" y="2504706"/>
              <a:ext cx="3286972"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Dépose du second capot dans la chaîne de production</a:t>
              </a:r>
            </a:p>
          </p:txBody>
        </p:sp>
        <p:sp>
          <p:nvSpPr>
            <p:cNvPr id="85" name="Forme libre : forme 84">
              <a:extLst>
                <a:ext uri="{FF2B5EF4-FFF2-40B4-BE49-F238E27FC236}">
                  <a16:creationId xmlns:a16="http://schemas.microsoft.com/office/drawing/2014/main" id="{A31D77C8-FC14-BBA9-1476-E12395F3BB8C}"/>
                </a:ext>
              </a:extLst>
            </p:cNvPr>
            <p:cNvSpPr/>
            <p:nvPr/>
          </p:nvSpPr>
          <p:spPr>
            <a:xfrm>
              <a:off x="10142259" y="2299597"/>
              <a:ext cx="100547"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grpSp>
      <p:sp>
        <p:nvSpPr>
          <p:cNvPr id="112" name="Forme libre : forme 111">
            <a:extLst>
              <a:ext uri="{FF2B5EF4-FFF2-40B4-BE49-F238E27FC236}">
                <a16:creationId xmlns:a16="http://schemas.microsoft.com/office/drawing/2014/main" id="{F0941850-84A7-CAB5-9CE8-40A00512E2F8}"/>
              </a:ext>
            </a:extLst>
          </p:cNvPr>
          <p:cNvSpPr/>
          <p:nvPr/>
        </p:nvSpPr>
        <p:spPr>
          <a:xfrm>
            <a:off x="10469875"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113" name="Forme libre : forme 112">
            <a:extLst>
              <a:ext uri="{FF2B5EF4-FFF2-40B4-BE49-F238E27FC236}">
                <a16:creationId xmlns:a16="http://schemas.microsoft.com/office/drawing/2014/main" id="{3C86FC66-EC82-0446-472E-570A3879F5F7}"/>
              </a:ext>
            </a:extLst>
          </p:cNvPr>
          <p:cNvSpPr/>
          <p:nvPr/>
        </p:nvSpPr>
        <p:spPr>
          <a:xfrm>
            <a:off x="8929949" y="3138687"/>
            <a:ext cx="3079850" cy="932322"/>
          </a:xfrm>
          <a:custGeom>
            <a:avLst/>
            <a:gdLst>
              <a:gd name="f0" fmla="val 10800000"/>
              <a:gd name="f1" fmla="val 5400000"/>
              <a:gd name="f2" fmla="val 180"/>
              <a:gd name="f3" fmla="val w"/>
              <a:gd name="f4" fmla="val h"/>
              <a:gd name="f5" fmla="val 0"/>
              <a:gd name="f6" fmla="val 2990564"/>
              <a:gd name="f7" fmla="val 932322"/>
              <a:gd name="f8" fmla="+- 0 0 -90"/>
              <a:gd name="f9" fmla="*/ f3 1 2990564"/>
              <a:gd name="f10" fmla="*/ f4 1 932322"/>
              <a:gd name="f11" fmla="val f5"/>
              <a:gd name="f12" fmla="val f6"/>
              <a:gd name="f13" fmla="val f7"/>
              <a:gd name="f14" fmla="*/ f8 f0 1"/>
              <a:gd name="f15" fmla="+- f13 0 f11"/>
              <a:gd name="f16" fmla="+- f12 0 f11"/>
              <a:gd name="f17" fmla="*/ f14 1 f2"/>
              <a:gd name="f18" fmla="*/ f16 1 2990564"/>
              <a:gd name="f19" fmla="*/ f15 1 932322"/>
              <a:gd name="f20" fmla="*/ 0 f16 1"/>
              <a:gd name="f21" fmla="*/ 0 f15 1"/>
              <a:gd name="f22" fmla="*/ 2990564 f16 1"/>
              <a:gd name="f23" fmla="*/ 932322 f15 1"/>
              <a:gd name="f24" fmla="+- f17 0 f1"/>
              <a:gd name="f25" fmla="*/ f20 1 2990564"/>
              <a:gd name="f26" fmla="*/ f21 1 932322"/>
              <a:gd name="f27" fmla="*/ f22 1 2990564"/>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990564"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algn="ctr" defTabSz="400050">
              <a:lnSpc>
                <a:spcPct val="90000"/>
              </a:lnSpc>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La buse sera purgée de toute la colle présente pour éviter les goûtes de colle involontaire.</a:t>
            </a:r>
          </a:p>
        </p:txBody>
      </p:sp>
      <p:sp>
        <p:nvSpPr>
          <p:cNvPr id="114" name="Forme libre : forme 113">
            <a:extLst>
              <a:ext uri="{FF2B5EF4-FFF2-40B4-BE49-F238E27FC236}">
                <a16:creationId xmlns:a16="http://schemas.microsoft.com/office/drawing/2014/main" id="{6BE81BAC-BE39-D8E4-517F-BABC4567C3ED}"/>
              </a:ext>
            </a:extLst>
          </p:cNvPr>
          <p:cNvSpPr/>
          <p:nvPr/>
        </p:nvSpPr>
        <p:spPr>
          <a:xfrm>
            <a:off x="9073029" y="1720652"/>
            <a:ext cx="2793682"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Purge de la buse</a:t>
            </a:r>
          </a:p>
        </p:txBody>
      </p:sp>
      <p:sp>
        <p:nvSpPr>
          <p:cNvPr id="115" name="Forme libre : forme 114">
            <a:extLst>
              <a:ext uri="{FF2B5EF4-FFF2-40B4-BE49-F238E27FC236}">
                <a16:creationId xmlns:a16="http://schemas.microsoft.com/office/drawing/2014/main" id="{15CD3637-67F8-0B15-1F9A-744E3445216C}"/>
              </a:ext>
            </a:extLst>
          </p:cNvPr>
          <p:cNvSpPr/>
          <p:nvPr/>
        </p:nvSpPr>
        <p:spPr>
          <a:xfrm>
            <a:off x="10424850" y="2299597"/>
            <a:ext cx="90040"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Tree>
    <p:extLst>
      <p:ext uri="{BB962C8B-B14F-4D97-AF65-F5344CB8AC3E}">
        <p14:creationId xmlns:p14="http://schemas.microsoft.com/office/powerpoint/2010/main" val="390384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B597132D-C604-4EB0-904D-CEA94ABB3B93}"/>
              </a:ext>
            </a:extLst>
          </p:cNvPr>
          <p:cNvSpPr txBox="1">
            <a:spLocks noGrp="1"/>
          </p:cNvSpPr>
          <p:nvPr>
            <p:ph type="title"/>
          </p:nvPr>
        </p:nvSpPr>
        <p:spPr/>
        <p:txBody>
          <a:bodyPr/>
          <a:lstStyle/>
          <a:p>
            <a:pPr lvl="0"/>
            <a:r>
              <a:rPr lang="fr-FR" sz="3200" b="0"/>
              <a:t>Ergonomie, maintenance et formation</a:t>
            </a:r>
          </a:p>
        </p:txBody>
      </p:sp>
      <p:sp>
        <p:nvSpPr>
          <p:cNvPr id="3" name="Espace réservé du contenu 7">
            <a:extLst>
              <a:ext uri="{FF2B5EF4-FFF2-40B4-BE49-F238E27FC236}">
                <a16:creationId xmlns:a16="http://schemas.microsoft.com/office/drawing/2014/main" id="{F92DE499-4C4F-ED38-3967-23E2B8EF7323}"/>
              </a:ext>
            </a:extLst>
          </p:cNvPr>
          <p:cNvSpPr txBox="1">
            <a:spLocks noGrp="1"/>
          </p:cNvSpPr>
          <p:nvPr>
            <p:ph type="body" idx="4294967295"/>
          </p:nvPr>
        </p:nvSpPr>
        <p:spPr>
          <a:xfrm>
            <a:off x="648931" y="1834002"/>
            <a:ext cx="4727731" cy="465155"/>
          </a:xfrm>
        </p:spPr>
        <p:txBody>
          <a:bodyPr anchor="t">
            <a:noAutofit/>
          </a:bodyPr>
          <a:lstStyle/>
          <a:p>
            <a:r>
              <a:rPr lang="fr-FR" sz="2000" dirty="0"/>
              <a:t>Problèmes</a:t>
            </a:r>
            <a:endParaRPr lang="fr-FR" dirty="0"/>
          </a:p>
        </p:txBody>
      </p:sp>
      <p:sp>
        <p:nvSpPr>
          <p:cNvPr id="4" name="Espace réservé du contenu 4">
            <a:extLst>
              <a:ext uri="{FF2B5EF4-FFF2-40B4-BE49-F238E27FC236}">
                <a16:creationId xmlns:a16="http://schemas.microsoft.com/office/drawing/2014/main" id="{AB1B5FDD-4E00-1D02-B93C-DB510B4EFF32}"/>
              </a:ext>
            </a:extLst>
          </p:cNvPr>
          <p:cNvSpPr txBox="1">
            <a:spLocks noGrp="1"/>
          </p:cNvSpPr>
          <p:nvPr>
            <p:ph type="body" idx="4294967295"/>
          </p:nvPr>
        </p:nvSpPr>
        <p:spPr>
          <a:xfrm>
            <a:off x="648931" y="2422382"/>
            <a:ext cx="4727731" cy="3029443"/>
          </a:xfrm>
        </p:spPr>
        <p:txBody>
          <a:bodyPr anchor="t">
            <a:noAutofit/>
          </a:bodyPr>
          <a:lstStyle/>
          <a:p>
            <a:pPr marL="283210" indent="-283210">
              <a:buSzPct val="100000"/>
              <a:buFont typeface="Arial" pitchFamily="34"/>
              <a:buChar char="•"/>
            </a:pPr>
            <a:r>
              <a:rPr lang="fr-FR" sz="1600" b="0" dirty="0"/>
              <a:t>Rechargement de colle.</a:t>
            </a:r>
          </a:p>
          <a:p>
            <a:pPr marL="283210" indent="-283210">
              <a:buSzPct val="100000"/>
              <a:buFont typeface="Arial" pitchFamily="34"/>
              <a:buChar char="•"/>
            </a:pPr>
            <a:r>
              <a:rPr lang="fr-FR" sz="1600" b="0" dirty="0">
                <a:ea typeface="Meiryo"/>
              </a:rPr>
              <a:t>Posture du personnel.</a:t>
            </a:r>
          </a:p>
        </p:txBody>
      </p:sp>
      <p:sp>
        <p:nvSpPr>
          <p:cNvPr id="5" name="Espace réservé du contenu 9">
            <a:extLst>
              <a:ext uri="{FF2B5EF4-FFF2-40B4-BE49-F238E27FC236}">
                <a16:creationId xmlns:a16="http://schemas.microsoft.com/office/drawing/2014/main" id="{58423F67-A439-67E1-140B-646299A4EC1A}"/>
              </a:ext>
            </a:extLst>
          </p:cNvPr>
          <p:cNvSpPr txBox="1">
            <a:spLocks noGrp="1"/>
          </p:cNvSpPr>
          <p:nvPr>
            <p:ph type="body" idx="4294967295"/>
          </p:nvPr>
        </p:nvSpPr>
        <p:spPr>
          <a:xfrm>
            <a:off x="6096003" y="1834002"/>
            <a:ext cx="4727731" cy="465155"/>
          </a:xfrm>
        </p:spPr>
        <p:txBody>
          <a:bodyPr anchor="t">
            <a:noAutofit/>
          </a:bodyPr>
          <a:lstStyle/>
          <a:p>
            <a:pPr lvl="0"/>
            <a:r>
              <a:rPr lang="fr-FR" sz="2000"/>
              <a:t>Résolution</a:t>
            </a:r>
            <a:endParaRPr lang="fr-FR"/>
          </a:p>
        </p:txBody>
      </p:sp>
      <p:sp>
        <p:nvSpPr>
          <p:cNvPr id="6" name="Espace réservé du contenu 5">
            <a:extLst>
              <a:ext uri="{FF2B5EF4-FFF2-40B4-BE49-F238E27FC236}">
                <a16:creationId xmlns:a16="http://schemas.microsoft.com/office/drawing/2014/main" id="{F273711A-BA77-E2A5-0157-4C59D5085DC7}"/>
              </a:ext>
            </a:extLst>
          </p:cNvPr>
          <p:cNvSpPr txBox="1">
            <a:spLocks noGrp="1"/>
          </p:cNvSpPr>
          <p:nvPr>
            <p:ph type="body" idx="4294967295"/>
          </p:nvPr>
        </p:nvSpPr>
        <p:spPr>
          <a:xfrm>
            <a:off x="6096003" y="2422382"/>
            <a:ext cx="4727731" cy="3029443"/>
          </a:xfrm>
        </p:spPr>
        <p:txBody>
          <a:bodyPr anchor="t">
            <a:noAutofit/>
          </a:bodyPr>
          <a:lstStyle/>
          <a:p>
            <a:pPr marL="283210" indent="-283210">
              <a:buSzPct val="100000"/>
              <a:buFont typeface="Arial" pitchFamily="34"/>
              <a:buChar char="•"/>
            </a:pPr>
            <a:r>
              <a:rPr lang="fr-FR" sz="1600" b="0"/>
              <a:t>Utilisation du bras robotique.</a:t>
            </a:r>
            <a:endParaRPr lang="fr-FR" sz="1600" b="0">
              <a:ea typeface="Meiryo"/>
            </a:endParaRPr>
          </a:p>
          <a:p>
            <a:pPr marL="283210" indent="-283210">
              <a:buFont typeface="Arial,Sans-Serif" pitchFamily="34"/>
              <a:buChar char="•"/>
            </a:pPr>
            <a:r>
              <a:rPr lang="fr-FR" sz="1600" b="0">
                <a:ea typeface="Meiryo"/>
              </a:rPr>
              <a:t>Utilisation de table adapté.</a:t>
            </a:r>
            <a:endParaRPr lang="fr-FR"/>
          </a:p>
        </p:txBody>
      </p:sp>
      <p:sp>
        <p:nvSpPr>
          <p:cNvPr id="7" name="Espace réservé du pied de page 14">
            <a:extLst>
              <a:ext uri="{FF2B5EF4-FFF2-40B4-BE49-F238E27FC236}">
                <a16:creationId xmlns:a16="http://schemas.microsoft.com/office/drawing/2014/main" id="{9E08C676-4654-F0AC-B0CE-9CBB5C9E125C}"/>
              </a:ext>
            </a:extLst>
          </p:cNvPr>
          <p:cNvSpPr txBox="1"/>
          <p:nvPr/>
        </p:nvSpPr>
        <p:spPr>
          <a:xfrm>
            <a:off x="642914" y="6309360"/>
            <a:ext cx="342398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FFFFFF"/>
                </a:solidFill>
                <a:uFillTx/>
                <a:latin typeface="Meiryo"/>
              </a:rPr>
              <a:t>Projet Encolleuse</a:t>
            </a:r>
          </a:p>
        </p:txBody>
      </p:sp>
      <p:sp>
        <p:nvSpPr>
          <p:cNvPr id="8" name="Espace réservé de la date 13">
            <a:extLst>
              <a:ext uri="{FF2B5EF4-FFF2-40B4-BE49-F238E27FC236}">
                <a16:creationId xmlns:a16="http://schemas.microsoft.com/office/drawing/2014/main" id="{73E5784E-0487-8BFF-7246-9CC8D265B0D1}"/>
              </a:ext>
            </a:extLst>
          </p:cNvPr>
          <p:cNvSpPr txBox="1"/>
          <p:nvPr/>
        </p:nvSpPr>
        <p:spPr>
          <a:xfrm>
            <a:off x="5373617"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595460"/>
                </a:solidFill>
                <a:latin typeface="Meiryo"/>
              </a:rPr>
              <a:t>20</a:t>
            </a:r>
            <a:r>
              <a:rPr lang="fr-FR" sz="1200" b="0" i="0" u="none" strike="noStrike" kern="1200" cap="none" spc="150" baseline="0" dirty="0">
                <a:solidFill>
                  <a:srgbClr val="595460"/>
                </a:solidFill>
                <a:uFillTx/>
                <a:latin typeface="Meiryo"/>
              </a:rPr>
              <a:t>/05/2022</a:t>
            </a:r>
          </a:p>
        </p:txBody>
      </p:sp>
      <p:sp>
        <p:nvSpPr>
          <p:cNvPr id="9" name="Espace réservé du numéro de diapositive 15">
            <a:extLst>
              <a:ext uri="{FF2B5EF4-FFF2-40B4-BE49-F238E27FC236}">
                <a16:creationId xmlns:a16="http://schemas.microsoft.com/office/drawing/2014/main" id="{13592146-169E-6570-B010-3E88A450880B}"/>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a:t>16</a:t>
            </a:r>
            <a:endParaRPr lang="fr-FR" sz="1600" b="1" i="0" u="none" strike="noStrike" kern="1200" cap="none" spc="150" baseline="0">
              <a:solidFill>
                <a:srgbClr val="404040"/>
              </a:solidFill>
              <a:uFillTx/>
              <a:latin typeface="Meiryo"/>
            </a:endParaRPr>
          </a:p>
        </p:txBody>
      </p:sp>
      <p:pic>
        <p:nvPicPr>
          <p:cNvPr id="10" name="Graphique 23" descr="Sphères de Harvey 80% avec un remplissage uni">
            <a:extLst>
              <a:ext uri="{FF2B5EF4-FFF2-40B4-BE49-F238E27FC236}">
                <a16:creationId xmlns:a16="http://schemas.microsoft.com/office/drawing/2014/main" id="{2B3D450D-DEEB-5639-4B4D-CC69556650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7323" y="6309360"/>
            <a:ext cx="450000" cy="45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B597132D-C604-4EB0-904D-CEA94ABB3B93}"/>
              </a:ext>
            </a:extLst>
          </p:cNvPr>
          <p:cNvSpPr txBox="1">
            <a:spLocks noGrp="1"/>
          </p:cNvSpPr>
          <p:nvPr>
            <p:ph type="title"/>
          </p:nvPr>
        </p:nvSpPr>
        <p:spPr/>
        <p:txBody>
          <a:bodyPr/>
          <a:lstStyle/>
          <a:p>
            <a:pPr lvl="0"/>
            <a:r>
              <a:rPr lang="fr-FR" sz="3200" b="0"/>
              <a:t>Ergonomie, maintenance et formation</a:t>
            </a:r>
          </a:p>
        </p:txBody>
      </p:sp>
      <p:sp>
        <p:nvSpPr>
          <p:cNvPr id="7" name="Espace réservé du pied de page 14">
            <a:extLst>
              <a:ext uri="{FF2B5EF4-FFF2-40B4-BE49-F238E27FC236}">
                <a16:creationId xmlns:a16="http://schemas.microsoft.com/office/drawing/2014/main" id="{9E08C676-4654-F0AC-B0CE-9CBB5C9E125C}"/>
              </a:ext>
            </a:extLst>
          </p:cNvPr>
          <p:cNvSpPr txBox="1"/>
          <p:nvPr/>
        </p:nvSpPr>
        <p:spPr>
          <a:xfrm>
            <a:off x="642914" y="6309360"/>
            <a:ext cx="342398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FFFFFF"/>
                </a:solidFill>
                <a:uFillTx/>
                <a:latin typeface="Meiryo"/>
              </a:rPr>
              <a:t>Projet Encolleuse</a:t>
            </a:r>
          </a:p>
        </p:txBody>
      </p:sp>
      <p:sp>
        <p:nvSpPr>
          <p:cNvPr id="8" name="Espace réservé de la date 13">
            <a:extLst>
              <a:ext uri="{FF2B5EF4-FFF2-40B4-BE49-F238E27FC236}">
                <a16:creationId xmlns:a16="http://schemas.microsoft.com/office/drawing/2014/main" id="{73E5784E-0487-8BFF-7246-9CC8D265B0D1}"/>
              </a:ext>
            </a:extLst>
          </p:cNvPr>
          <p:cNvSpPr txBox="1"/>
          <p:nvPr/>
        </p:nvSpPr>
        <p:spPr>
          <a:xfrm>
            <a:off x="5373617"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595460"/>
                </a:solidFill>
                <a:latin typeface="Meiryo"/>
              </a:rPr>
              <a:t>20</a:t>
            </a:r>
            <a:r>
              <a:rPr lang="fr-FR" sz="1200" b="0" i="0" u="none" strike="noStrike" kern="1200" cap="none" spc="150" baseline="0">
                <a:solidFill>
                  <a:srgbClr val="595460"/>
                </a:solidFill>
                <a:uFillTx/>
                <a:latin typeface="Meiryo"/>
              </a:rPr>
              <a:t>/05/2022</a:t>
            </a:r>
          </a:p>
        </p:txBody>
      </p:sp>
      <p:sp>
        <p:nvSpPr>
          <p:cNvPr id="9" name="Espace réservé du numéro de diapositive 15">
            <a:extLst>
              <a:ext uri="{FF2B5EF4-FFF2-40B4-BE49-F238E27FC236}">
                <a16:creationId xmlns:a16="http://schemas.microsoft.com/office/drawing/2014/main" id="{13592146-169E-6570-B010-3E88A450880B}"/>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170E739-0B03-465B-9662-D06FEDC0F201}" type="slidenum">
              <a:t>17</a:t>
            </a:fld>
            <a:endParaRPr lang="fr-FR" sz="1600" b="1" i="0" u="none" strike="noStrike" kern="1200" cap="none" spc="150" baseline="0">
              <a:solidFill>
                <a:srgbClr val="404040"/>
              </a:solidFill>
              <a:uFillTx/>
              <a:latin typeface="Meiryo"/>
            </a:endParaRPr>
          </a:p>
        </p:txBody>
      </p:sp>
      <p:pic>
        <p:nvPicPr>
          <p:cNvPr id="10" name="Image 10">
            <a:extLst>
              <a:ext uri="{FF2B5EF4-FFF2-40B4-BE49-F238E27FC236}">
                <a16:creationId xmlns:a16="http://schemas.microsoft.com/office/drawing/2014/main" id="{E2BD9A74-7507-4582-A43F-6004CEA61D99}"/>
              </a:ext>
            </a:extLst>
          </p:cNvPr>
          <p:cNvPicPr>
            <a:picLocks noChangeAspect="1"/>
          </p:cNvPicPr>
          <p:nvPr/>
        </p:nvPicPr>
        <p:blipFill>
          <a:blip r:embed="rId3"/>
          <a:stretch>
            <a:fillRect/>
          </a:stretch>
        </p:blipFill>
        <p:spPr>
          <a:xfrm>
            <a:off x="2777066" y="1558956"/>
            <a:ext cx="6637866" cy="4237506"/>
          </a:xfrm>
          <a:prstGeom prst="rect">
            <a:avLst/>
          </a:prstGeom>
          <a:ln>
            <a:noFill/>
          </a:ln>
          <a:effectLst>
            <a:outerShdw blurRad="292100" dist="139700" dir="2700000" algn="tl" rotWithShape="0">
              <a:srgbClr val="333333">
                <a:alpha val="65000"/>
              </a:srgbClr>
            </a:outerShdw>
          </a:effectLst>
        </p:spPr>
      </p:pic>
      <p:pic>
        <p:nvPicPr>
          <p:cNvPr id="11" name="Graphique 24" descr="Sphères de Harvey 85% avec un remplissage uni">
            <a:extLst>
              <a:ext uri="{FF2B5EF4-FFF2-40B4-BE49-F238E27FC236}">
                <a16:creationId xmlns:a16="http://schemas.microsoft.com/office/drawing/2014/main" id="{7F69C081-EC7E-9165-D15E-1F280300B9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16506" y="6309360"/>
            <a:ext cx="450000" cy="450000"/>
          </a:xfrm>
          <a:prstGeom prst="rect">
            <a:avLst/>
          </a:prstGeom>
        </p:spPr>
      </p:pic>
    </p:spTree>
    <p:extLst>
      <p:ext uri="{BB962C8B-B14F-4D97-AF65-F5344CB8AC3E}">
        <p14:creationId xmlns:p14="http://schemas.microsoft.com/office/powerpoint/2010/main" val="457019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b="0" dirty="0"/>
              <a:t>Budget prévisionnel</a:t>
            </a:r>
            <a:endParaRPr lang="fr-FR" dirty="0"/>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0E201DE-D5D6-44E3-833F-BA789B7ED810}" type="slidenum">
              <a:rPr/>
              <a:t>18</a:t>
            </a:fld>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DFAFD440-DD11-46ED-2725-1296E98347C0}"/>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9896870-923D-9238-0477-D16919640D01}"/>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9" name="Graphique 25" descr="Sphères de Harvey 90% avec un remplissage uni">
            <a:extLst>
              <a:ext uri="{FF2B5EF4-FFF2-40B4-BE49-F238E27FC236}">
                <a16:creationId xmlns:a16="http://schemas.microsoft.com/office/drawing/2014/main" id="{29C5BF3A-F25D-F103-96E6-07661BCDFF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7662" y="6309360"/>
            <a:ext cx="453600" cy="435383"/>
          </a:xfrm>
          <a:prstGeom prst="rect">
            <a:avLst/>
          </a:prstGeom>
        </p:spPr>
      </p:pic>
      <mc:AlternateContent xmlns:mc="http://schemas.openxmlformats.org/markup-compatibility/2006">
        <mc:Choice xmlns:a14="http://schemas.microsoft.com/office/drawing/2010/main" Requires="a14">
          <p:graphicFrame>
            <p:nvGraphicFramePr>
              <p:cNvPr id="3" name="Tableau 2">
                <a:extLst>
                  <a:ext uri="{FF2B5EF4-FFF2-40B4-BE49-F238E27FC236}">
                    <a16:creationId xmlns:a16="http://schemas.microsoft.com/office/drawing/2014/main" id="{C3E38EA1-9351-3B64-95AA-0161A354ED98}"/>
                  </a:ext>
                </a:extLst>
              </p:cNvPr>
              <p:cNvGraphicFramePr>
                <a:graphicFrameLocks noGrp="1"/>
              </p:cNvGraphicFramePr>
              <p:nvPr>
                <p:extLst>
                  <p:ext uri="{D42A27DB-BD31-4B8C-83A1-F6EECF244321}">
                    <p14:modId xmlns:p14="http://schemas.microsoft.com/office/powerpoint/2010/main" val="452377061"/>
                  </p:ext>
                </p:extLst>
              </p:nvPr>
            </p:nvGraphicFramePr>
            <p:xfrm>
              <a:off x="1143586" y="71120"/>
              <a:ext cx="8942457" cy="4617739"/>
            </p:xfrm>
            <a:graphic>
              <a:graphicData uri="http://schemas.openxmlformats.org/drawingml/2006/table">
                <a:tbl>
                  <a:tblPr firstRow="1" firstCol="1" bandRow="1">
                    <a:tableStyleId>{F2DE63D5-997A-4646-A377-4702673A728D}</a:tableStyleId>
                  </a:tblPr>
                  <a:tblGrid>
                    <a:gridCol w="4298593">
                      <a:extLst>
                        <a:ext uri="{9D8B030D-6E8A-4147-A177-3AD203B41FA5}">
                          <a16:colId xmlns:a16="http://schemas.microsoft.com/office/drawing/2014/main" val="1319538642"/>
                        </a:ext>
                      </a:extLst>
                    </a:gridCol>
                    <a:gridCol w="3175001">
                      <a:extLst>
                        <a:ext uri="{9D8B030D-6E8A-4147-A177-3AD203B41FA5}">
                          <a16:colId xmlns:a16="http://schemas.microsoft.com/office/drawing/2014/main" val="284603060"/>
                        </a:ext>
                      </a:extLst>
                    </a:gridCol>
                    <a:gridCol w="1468863">
                      <a:extLst>
                        <a:ext uri="{9D8B030D-6E8A-4147-A177-3AD203B41FA5}">
                          <a16:colId xmlns:a16="http://schemas.microsoft.com/office/drawing/2014/main" val="1462204848"/>
                        </a:ext>
                      </a:extLst>
                    </a:gridCol>
                  </a:tblGrid>
                  <a:tr h="144700">
                    <a:tc>
                      <a:txBody>
                        <a:bodyPr/>
                        <a:lstStyle/>
                        <a:p>
                          <a:pPr algn="just">
                            <a:lnSpc>
                              <a:spcPct val="107000"/>
                            </a:lnSpc>
                            <a:spcAft>
                              <a:spcPts val="800"/>
                            </a:spcAft>
                          </a:pPr>
                          <a:r>
                            <a:rPr lang="fr-FR" sz="1050" dirty="0">
                              <a:effectLst/>
                            </a:rPr>
                            <a:t>Produit</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Coût estimé</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Quantité planifiée</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745062750"/>
                      </a:ext>
                    </a:extLst>
                  </a:tr>
                  <a:tr h="241317">
                    <a:tc>
                      <a:txBody>
                        <a:bodyPr/>
                        <a:lstStyle/>
                        <a:p>
                          <a:pPr algn="just">
                            <a:lnSpc>
                              <a:spcPct val="107000"/>
                            </a:lnSpc>
                            <a:spcAft>
                              <a:spcPts val="800"/>
                            </a:spcAft>
                          </a:pPr>
                          <a:r>
                            <a:rPr lang="fr-FR" sz="1050" dirty="0">
                              <a:effectLst/>
                            </a:rPr>
                            <a:t>Imprimantes CR-20</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l">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410 € × 2 = 820 €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461712144"/>
                      </a:ext>
                    </a:extLst>
                  </a:tr>
                  <a:tr h="241317">
                    <a:tc>
                      <a:txBody>
                        <a:bodyPr/>
                        <a:lstStyle/>
                        <a:p>
                          <a:pPr algn="just">
                            <a:lnSpc>
                              <a:spcPct val="107000"/>
                            </a:lnSpc>
                            <a:spcAft>
                              <a:spcPts val="800"/>
                            </a:spcAft>
                          </a:pPr>
                          <a:r>
                            <a:rPr lang="fr-FR" sz="1050" dirty="0">
                              <a:effectLst/>
                            </a:rPr>
                            <a:t>Raspberry</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l">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33 € × 2 = 66 €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35371413"/>
                      </a:ext>
                    </a:extLst>
                  </a:tr>
                  <a:tr h="285495">
                    <a:tc>
                      <a:txBody>
                        <a:bodyPr/>
                        <a:lstStyle/>
                        <a:p>
                          <a:pPr algn="just">
                            <a:lnSpc>
                              <a:spcPct val="107000"/>
                            </a:lnSpc>
                            <a:spcAft>
                              <a:spcPts val="800"/>
                            </a:spcAft>
                          </a:pPr>
                          <a:r>
                            <a:rPr lang="fr-FR" sz="1050" dirty="0">
                              <a:effectLst/>
                            </a:rPr>
                            <a:t>Pic Solution 10cc de 100 pièces</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22,99 €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835725847"/>
                      </a:ext>
                    </a:extLst>
                  </a:tr>
                  <a:tr h="241317">
                    <a:tc>
                      <a:txBody>
                        <a:bodyPr/>
                        <a:lstStyle/>
                        <a:p>
                          <a:pPr algn="just">
                            <a:lnSpc>
                              <a:spcPct val="107000"/>
                            </a:lnSpc>
                            <a:spcAft>
                              <a:spcPts val="800"/>
                            </a:spcAft>
                          </a:pPr>
                          <a:r>
                            <a:rPr lang="fr-FR" sz="1050">
                              <a:effectLst/>
                            </a:rPr>
                            <a:t>Nordson FTL230-1</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0,15 € × 2 = 0,30 €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593859394"/>
                      </a:ext>
                    </a:extLst>
                  </a:tr>
                  <a:tr h="241317">
                    <a:tc>
                      <a:txBody>
                        <a:bodyPr/>
                        <a:lstStyle/>
                        <a:p>
                          <a:pPr algn="just">
                            <a:lnSpc>
                              <a:spcPct val="107000"/>
                            </a:lnSpc>
                            <a:spcAft>
                              <a:spcPts val="800"/>
                            </a:spcAft>
                          </a:pPr>
                          <a:r>
                            <a:rPr lang="fr-FR" sz="1050">
                              <a:effectLst/>
                            </a:rPr>
                            <a:t>Nordson MTLL013-06</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0,15 € × 2 = 0,30 €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67224278"/>
                      </a:ext>
                    </a:extLst>
                  </a:tr>
                  <a:tr h="241317">
                    <a:tc>
                      <a:txBody>
                        <a:bodyPr/>
                        <a:lstStyle/>
                        <a:p>
                          <a:pPr algn="just">
                            <a:lnSpc>
                              <a:spcPct val="107000"/>
                            </a:lnSpc>
                            <a:spcAft>
                              <a:spcPts val="800"/>
                            </a:spcAft>
                          </a:pPr>
                          <a:r>
                            <a:rPr lang="fr-FR" sz="1050">
                              <a:effectLst/>
                            </a:rPr>
                            <a:t>Nordson PV02-3062C</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103 €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812147946"/>
                      </a:ext>
                    </a:extLst>
                  </a:tr>
                  <a:tr h="241317">
                    <a:tc>
                      <a:txBody>
                        <a:bodyPr/>
                        <a:lstStyle/>
                        <a:p>
                          <a:pPr algn="just">
                            <a:lnSpc>
                              <a:spcPct val="107000"/>
                            </a:lnSpc>
                            <a:spcAft>
                              <a:spcPts val="800"/>
                            </a:spcAft>
                          </a:pPr>
                          <a:r>
                            <a:rPr lang="fr-FR" sz="1050">
                              <a:effectLst/>
                            </a:rPr>
                            <a:t>Buses Nordson 14 buses olive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66 €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1</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933174747"/>
                      </a:ext>
                    </a:extLst>
                  </a:tr>
                  <a:tr h="241317">
                    <a:tc>
                      <a:txBody>
                        <a:bodyPr/>
                        <a:lstStyle/>
                        <a:p>
                          <a:pPr algn="just">
                            <a:lnSpc>
                              <a:spcPct val="107000"/>
                            </a:lnSpc>
                            <a:spcAft>
                              <a:spcPts val="800"/>
                            </a:spcAft>
                          </a:pPr>
                          <a:r>
                            <a:rPr lang="fr-FR" sz="1050">
                              <a:effectLst/>
                            </a:rPr>
                            <a:t>Kit de montage CR20</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15 €×2=30 €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031867127"/>
                      </a:ext>
                    </a:extLst>
                  </a:tr>
                  <a:tr h="241317">
                    <a:tc>
                      <a:txBody>
                        <a:bodyPr/>
                        <a:lstStyle/>
                        <a:p>
                          <a:pPr algn="just">
                            <a:lnSpc>
                              <a:spcPct val="107000"/>
                            </a:lnSpc>
                            <a:spcAft>
                              <a:spcPts val="800"/>
                            </a:spcAft>
                          </a:pPr>
                          <a:r>
                            <a:rPr lang="fr-FR" sz="1050">
                              <a:effectLst/>
                            </a:rPr>
                            <a:t>Bras robotique UR10</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52,82</m:t>
                                </m:r>
                                <m:r>
                                  <a:rPr lang="fr-FR" sz="1050">
                                    <a:effectLst/>
                                  </a:rPr>
                                  <m:t>𝐾</m:t>
                                </m:r>
                                <m:r>
                                  <a:rPr lang="fr-FR" sz="1050">
                                    <a:effectLst/>
                                  </a:rPr>
                                  <m:t>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1</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896598445"/>
                      </a:ext>
                    </a:extLst>
                  </a:tr>
                  <a:tr h="285495">
                    <a:tc>
                      <a:txBody>
                        <a:bodyPr/>
                        <a:lstStyle/>
                        <a:p>
                          <a:pPr algn="just">
                            <a:lnSpc>
                              <a:spcPct val="107000"/>
                            </a:lnSpc>
                            <a:spcAft>
                              <a:spcPts val="800"/>
                            </a:spcAft>
                          </a:pPr>
                          <a:r>
                            <a:rPr lang="fr-FR" sz="1050">
                              <a:effectLst/>
                            </a:rPr>
                            <a:t>Petite tables (70 cm x 70 cm x 75 cm)</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150 € × 3 = 350€</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3</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222328727"/>
                      </a:ext>
                    </a:extLst>
                  </a:tr>
                  <a:tr h="285495">
                    <a:tc>
                      <a:txBody>
                        <a:bodyPr/>
                        <a:lstStyle/>
                        <a:p>
                          <a:pPr algn="just">
                            <a:lnSpc>
                              <a:spcPct val="107000"/>
                            </a:lnSpc>
                            <a:spcAft>
                              <a:spcPts val="800"/>
                            </a:spcAft>
                          </a:pPr>
                          <a:r>
                            <a:rPr lang="fr-FR" sz="1050">
                              <a:effectLst/>
                            </a:rPr>
                            <a:t>Grande table (150 cm x 75 cm x 90 cm)</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282 €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359148494"/>
                      </a:ext>
                    </a:extLst>
                  </a:tr>
                  <a:tr h="285495">
                    <a:tc>
                      <a:txBody>
                        <a:bodyPr/>
                        <a:lstStyle/>
                        <a:p>
                          <a:pPr algn="just">
                            <a:lnSpc>
                              <a:spcPct val="107000"/>
                            </a:lnSpc>
                            <a:spcAft>
                              <a:spcPts val="800"/>
                            </a:spcAft>
                          </a:pPr>
                          <a:r>
                            <a:rPr lang="fr-FR" sz="1050" dirty="0">
                              <a:effectLst/>
                            </a:rPr>
                            <a:t>Impression 3d du récipient de colle (bobine 1kg)</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23,99 €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586211664"/>
                      </a:ext>
                    </a:extLst>
                  </a:tr>
                  <a:tr h="298728">
                    <a:tc>
                      <a:txBody>
                        <a:bodyPr/>
                        <a:lstStyle/>
                        <a:p>
                          <a:pPr algn="just">
                            <a:lnSpc>
                              <a:spcPct val="107000"/>
                            </a:lnSpc>
                            <a:spcAft>
                              <a:spcPts val="800"/>
                            </a:spcAft>
                          </a:pPr>
                          <a:r>
                            <a:rPr lang="fr-FR" sz="1050" dirty="0">
                              <a:effectLst/>
                            </a:rPr>
                            <a:t>Impression 3d du récipient de colle </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8,99 €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944380648"/>
                      </a:ext>
                    </a:extLst>
                  </a:tr>
                  <a:tr h="285495">
                    <a:tc>
                      <a:txBody>
                        <a:bodyPr/>
                        <a:lstStyle/>
                        <a:p>
                          <a:pPr algn="just">
                            <a:lnSpc>
                              <a:spcPct val="107000"/>
                            </a:lnSpc>
                            <a:spcAft>
                              <a:spcPts val="800"/>
                            </a:spcAft>
                          </a:pPr>
                          <a:r>
                            <a:rPr lang="fr-FR" sz="1050">
                              <a:effectLst/>
                            </a:rPr>
                            <a:t>Lecteur RFID Caen qID-R1240IE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1100 €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96590877"/>
                      </a:ext>
                    </a:extLst>
                  </a:tr>
                  <a:tr h="241317">
                    <a:tc>
                      <a:txBody>
                        <a:bodyPr/>
                        <a:lstStyle/>
                        <a:p>
                          <a:pPr algn="just">
                            <a:lnSpc>
                              <a:spcPct val="107000"/>
                            </a:lnSpc>
                            <a:spcAft>
                              <a:spcPts val="800"/>
                            </a:spcAft>
                          </a:pPr>
                          <a:r>
                            <a:rPr lang="fr-FR" sz="1050">
                              <a:effectLst/>
                            </a:rPr>
                            <a:t>Tablette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ctr">
                            <a:lnSpc>
                              <a:spcPct val="107000"/>
                            </a:lnSpc>
                            <a:spcAft>
                              <a:spcPts val="800"/>
                            </a:spcAft>
                            <a:tabLst>
                              <a:tab pos="579120" algn="l"/>
                            </a:tabLst>
                          </a:pPr>
                          <a14:m>
                            <m:oMathPara xmlns:m="http://schemas.openxmlformats.org/officeDocument/2006/math">
                              <m:oMathParaPr>
                                <m:jc m:val="centerGroup"/>
                              </m:oMathParaPr>
                              <m:oMath xmlns:m="http://schemas.openxmlformats.org/officeDocument/2006/math">
                                <m:r>
                                  <a:rPr lang="fr-FR" sz="1050">
                                    <a:effectLst/>
                                  </a:rPr>
                                  <m:t>400 € × 2 = 800 €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277588980"/>
                      </a:ext>
                    </a:extLst>
                  </a:tr>
                  <a:tr h="241317">
                    <a:tc>
                      <a:txBody>
                        <a:bodyPr/>
                        <a:lstStyle/>
                        <a:p>
                          <a:pPr algn="just">
                            <a:lnSpc>
                              <a:spcPct val="107000"/>
                            </a:lnSpc>
                            <a:spcAft>
                              <a:spcPts val="800"/>
                            </a:spcAft>
                          </a:pPr>
                          <a:r>
                            <a:rPr lang="fr-FR" sz="1050">
                              <a:effectLst/>
                            </a:rPr>
                            <a:t>Casque VR</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rPr>
                                  <m:t>350€ × 2 = 700 €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81268375"/>
                      </a:ext>
                    </a:extLst>
                  </a:tr>
                </a:tbl>
              </a:graphicData>
            </a:graphic>
          </p:graphicFrame>
        </mc:Choice>
        <mc:Fallback>
          <p:graphicFrame>
            <p:nvGraphicFramePr>
              <p:cNvPr id="3" name="Tableau 2">
                <a:extLst>
                  <a:ext uri="{FF2B5EF4-FFF2-40B4-BE49-F238E27FC236}">
                    <a16:creationId xmlns:a16="http://schemas.microsoft.com/office/drawing/2014/main" id="{C3E38EA1-9351-3B64-95AA-0161A354ED98}"/>
                  </a:ext>
                </a:extLst>
              </p:cNvPr>
              <p:cNvGraphicFramePr>
                <a:graphicFrameLocks noGrp="1"/>
              </p:cNvGraphicFramePr>
              <p:nvPr>
                <p:extLst>
                  <p:ext uri="{D42A27DB-BD31-4B8C-83A1-F6EECF244321}">
                    <p14:modId xmlns:p14="http://schemas.microsoft.com/office/powerpoint/2010/main" val="452377061"/>
                  </p:ext>
                </p:extLst>
              </p:nvPr>
            </p:nvGraphicFramePr>
            <p:xfrm>
              <a:off x="1143586" y="71120"/>
              <a:ext cx="8942457" cy="4617739"/>
            </p:xfrm>
            <a:graphic>
              <a:graphicData uri="http://schemas.openxmlformats.org/drawingml/2006/table">
                <a:tbl>
                  <a:tblPr firstRow="1" firstCol="1" bandRow="1">
                    <a:tableStyleId>{F2DE63D5-997A-4646-A377-4702673A728D}</a:tableStyleId>
                  </a:tblPr>
                  <a:tblGrid>
                    <a:gridCol w="4298593">
                      <a:extLst>
                        <a:ext uri="{9D8B030D-6E8A-4147-A177-3AD203B41FA5}">
                          <a16:colId xmlns:a16="http://schemas.microsoft.com/office/drawing/2014/main" val="1319538642"/>
                        </a:ext>
                      </a:extLst>
                    </a:gridCol>
                    <a:gridCol w="3175001">
                      <a:extLst>
                        <a:ext uri="{9D8B030D-6E8A-4147-A177-3AD203B41FA5}">
                          <a16:colId xmlns:a16="http://schemas.microsoft.com/office/drawing/2014/main" val="284603060"/>
                        </a:ext>
                      </a:extLst>
                    </a:gridCol>
                    <a:gridCol w="1468863">
                      <a:extLst>
                        <a:ext uri="{9D8B030D-6E8A-4147-A177-3AD203B41FA5}">
                          <a16:colId xmlns:a16="http://schemas.microsoft.com/office/drawing/2014/main" val="1462204848"/>
                        </a:ext>
                      </a:extLst>
                    </a:gridCol>
                  </a:tblGrid>
                  <a:tr h="163576">
                    <a:tc>
                      <a:txBody>
                        <a:bodyPr/>
                        <a:lstStyle/>
                        <a:p>
                          <a:pPr algn="just">
                            <a:lnSpc>
                              <a:spcPct val="107000"/>
                            </a:lnSpc>
                            <a:spcAft>
                              <a:spcPts val="800"/>
                            </a:spcAft>
                          </a:pPr>
                          <a:r>
                            <a:rPr lang="fr-FR" sz="1050" dirty="0">
                              <a:effectLst/>
                            </a:rPr>
                            <a:t>Produit</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Coût estimé</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Quantité planifiée</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745062750"/>
                      </a:ext>
                    </a:extLst>
                  </a:tr>
                  <a:tr h="272796">
                    <a:tc>
                      <a:txBody>
                        <a:bodyPr/>
                        <a:lstStyle/>
                        <a:p>
                          <a:pPr algn="just">
                            <a:lnSpc>
                              <a:spcPct val="107000"/>
                            </a:lnSpc>
                            <a:spcAft>
                              <a:spcPts val="800"/>
                            </a:spcAft>
                          </a:pPr>
                          <a:r>
                            <a:rPr lang="fr-FR" sz="1050" dirty="0">
                              <a:effectLst/>
                            </a:rPr>
                            <a:t>Imprimantes CR-20</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71111" r="-46449" b="-1528889"/>
                          </a:stretch>
                        </a:blipFill>
                      </a:tcPr>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461712144"/>
                      </a:ext>
                    </a:extLst>
                  </a:tr>
                  <a:tr h="272796">
                    <a:tc>
                      <a:txBody>
                        <a:bodyPr/>
                        <a:lstStyle/>
                        <a:p>
                          <a:pPr algn="just">
                            <a:lnSpc>
                              <a:spcPct val="107000"/>
                            </a:lnSpc>
                            <a:spcAft>
                              <a:spcPts val="800"/>
                            </a:spcAft>
                          </a:pPr>
                          <a:r>
                            <a:rPr lang="fr-FR" sz="1050" dirty="0">
                              <a:effectLst/>
                            </a:rPr>
                            <a:t>Raspberry</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71111" r="-46449" b="-1428889"/>
                          </a:stretch>
                        </a:blipFill>
                      </a:tcPr>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35371413"/>
                      </a:ext>
                    </a:extLst>
                  </a:tr>
                  <a:tr h="285495">
                    <a:tc>
                      <a:txBody>
                        <a:bodyPr/>
                        <a:lstStyle/>
                        <a:p>
                          <a:pPr algn="just">
                            <a:lnSpc>
                              <a:spcPct val="107000"/>
                            </a:lnSpc>
                            <a:spcAft>
                              <a:spcPts val="800"/>
                            </a:spcAft>
                          </a:pPr>
                          <a:r>
                            <a:rPr lang="fr-FR" sz="1050" dirty="0">
                              <a:effectLst/>
                            </a:rPr>
                            <a:t>Pic Solution 10cc de 100 pièces</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265217" r="-46449" b="-1297826"/>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835725847"/>
                      </a:ext>
                    </a:extLst>
                  </a:tr>
                  <a:tr h="272796">
                    <a:tc>
                      <a:txBody>
                        <a:bodyPr/>
                        <a:lstStyle/>
                        <a:p>
                          <a:pPr algn="just">
                            <a:lnSpc>
                              <a:spcPct val="107000"/>
                            </a:lnSpc>
                            <a:spcAft>
                              <a:spcPts val="800"/>
                            </a:spcAft>
                          </a:pPr>
                          <a:r>
                            <a:rPr lang="fr-FR" sz="1050">
                              <a:effectLst/>
                            </a:rPr>
                            <a:t>Nordson FTL230-1</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373333" r="-46449" b="-1226667"/>
                          </a:stretch>
                        </a:blipFill>
                      </a:tcPr>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593859394"/>
                      </a:ext>
                    </a:extLst>
                  </a:tr>
                  <a:tr h="272796">
                    <a:tc>
                      <a:txBody>
                        <a:bodyPr/>
                        <a:lstStyle/>
                        <a:p>
                          <a:pPr algn="just">
                            <a:lnSpc>
                              <a:spcPct val="107000"/>
                            </a:lnSpc>
                            <a:spcAft>
                              <a:spcPts val="800"/>
                            </a:spcAft>
                          </a:pPr>
                          <a:r>
                            <a:rPr lang="fr-FR" sz="1050">
                              <a:effectLst/>
                            </a:rPr>
                            <a:t>Nordson MTLL013-06</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473333" r="-46449" b="-1126667"/>
                          </a:stretch>
                        </a:blipFill>
                      </a:tcPr>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67224278"/>
                      </a:ext>
                    </a:extLst>
                  </a:tr>
                  <a:tr h="272796">
                    <a:tc>
                      <a:txBody>
                        <a:bodyPr/>
                        <a:lstStyle/>
                        <a:p>
                          <a:pPr algn="just">
                            <a:lnSpc>
                              <a:spcPct val="107000"/>
                            </a:lnSpc>
                            <a:spcAft>
                              <a:spcPts val="800"/>
                            </a:spcAft>
                          </a:pPr>
                          <a:r>
                            <a:rPr lang="fr-FR" sz="1050">
                              <a:effectLst/>
                            </a:rPr>
                            <a:t>Nordson PV02-3062C</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573333" r="-46449" b="-1026667"/>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812147946"/>
                      </a:ext>
                    </a:extLst>
                  </a:tr>
                  <a:tr h="272796">
                    <a:tc>
                      <a:txBody>
                        <a:bodyPr/>
                        <a:lstStyle/>
                        <a:p>
                          <a:pPr algn="just">
                            <a:lnSpc>
                              <a:spcPct val="107000"/>
                            </a:lnSpc>
                            <a:spcAft>
                              <a:spcPts val="800"/>
                            </a:spcAft>
                          </a:pPr>
                          <a:r>
                            <a:rPr lang="fr-FR" sz="1050">
                              <a:effectLst/>
                            </a:rPr>
                            <a:t>Buses Nordson 14 buses olive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673333" r="-46449" b="-926667"/>
                          </a:stretch>
                        </a:blipFill>
                      </a:tcPr>
                    </a:tc>
                    <a:tc>
                      <a:txBody>
                        <a:bodyPr/>
                        <a:lstStyle/>
                        <a:p>
                          <a:pPr algn="just">
                            <a:lnSpc>
                              <a:spcPct val="107000"/>
                            </a:lnSpc>
                            <a:spcAft>
                              <a:spcPts val="800"/>
                            </a:spcAft>
                          </a:pPr>
                          <a:r>
                            <a:rPr lang="fr-FR" sz="1050">
                              <a:effectLst/>
                            </a:rPr>
                            <a:t>1</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933174747"/>
                      </a:ext>
                    </a:extLst>
                  </a:tr>
                  <a:tr h="272796">
                    <a:tc>
                      <a:txBody>
                        <a:bodyPr/>
                        <a:lstStyle/>
                        <a:p>
                          <a:pPr algn="just">
                            <a:lnSpc>
                              <a:spcPct val="107000"/>
                            </a:lnSpc>
                            <a:spcAft>
                              <a:spcPts val="800"/>
                            </a:spcAft>
                          </a:pPr>
                          <a:r>
                            <a:rPr lang="fr-FR" sz="1050">
                              <a:effectLst/>
                            </a:rPr>
                            <a:t>Kit de montage CR20</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773333" r="-46449" b="-826667"/>
                          </a:stretch>
                        </a:blipFill>
                      </a:tcPr>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031867127"/>
                      </a:ext>
                    </a:extLst>
                  </a:tr>
                  <a:tr h="272796">
                    <a:tc>
                      <a:txBody>
                        <a:bodyPr/>
                        <a:lstStyle/>
                        <a:p>
                          <a:pPr algn="just">
                            <a:lnSpc>
                              <a:spcPct val="107000"/>
                            </a:lnSpc>
                            <a:spcAft>
                              <a:spcPts val="800"/>
                            </a:spcAft>
                          </a:pPr>
                          <a:r>
                            <a:rPr lang="fr-FR" sz="1050">
                              <a:effectLst/>
                            </a:rPr>
                            <a:t>Bras robotique UR10</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873333" r="-46449" b="-726667"/>
                          </a:stretch>
                        </a:blipFill>
                      </a:tcPr>
                    </a:tc>
                    <a:tc>
                      <a:txBody>
                        <a:bodyPr/>
                        <a:lstStyle/>
                        <a:p>
                          <a:pPr algn="just">
                            <a:lnSpc>
                              <a:spcPct val="107000"/>
                            </a:lnSpc>
                            <a:spcAft>
                              <a:spcPts val="800"/>
                            </a:spcAft>
                          </a:pPr>
                          <a:r>
                            <a:rPr lang="fr-FR" sz="1050">
                              <a:effectLst/>
                            </a:rPr>
                            <a:t>1</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896598445"/>
                      </a:ext>
                    </a:extLst>
                  </a:tr>
                  <a:tr h="285495">
                    <a:tc>
                      <a:txBody>
                        <a:bodyPr/>
                        <a:lstStyle/>
                        <a:p>
                          <a:pPr algn="just">
                            <a:lnSpc>
                              <a:spcPct val="107000"/>
                            </a:lnSpc>
                            <a:spcAft>
                              <a:spcPts val="800"/>
                            </a:spcAft>
                          </a:pPr>
                          <a:r>
                            <a:rPr lang="fr-FR" sz="1050">
                              <a:effectLst/>
                            </a:rPr>
                            <a:t>Petite tables (70 cm x 70 cm x 75 cm)</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952174" r="-46449" b="-610870"/>
                          </a:stretch>
                        </a:blipFill>
                      </a:tcPr>
                    </a:tc>
                    <a:tc>
                      <a:txBody>
                        <a:bodyPr/>
                        <a:lstStyle/>
                        <a:p>
                          <a:pPr algn="just">
                            <a:lnSpc>
                              <a:spcPct val="107000"/>
                            </a:lnSpc>
                            <a:spcAft>
                              <a:spcPts val="800"/>
                            </a:spcAft>
                          </a:pPr>
                          <a:r>
                            <a:rPr lang="fr-FR" sz="1050" dirty="0">
                              <a:effectLst/>
                            </a:rPr>
                            <a:t>3</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222328727"/>
                      </a:ext>
                    </a:extLst>
                  </a:tr>
                  <a:tr h="285495">
                    <a:tc>
                      <a:txBody>
                        <a:bodyPr/>
                        <a:lstStyle/>
                        <a:p>
                          <a:pPr algn="just">
                            <a:lnSpc>
                              <a:spcPct val="107000"/>
                            </a:lnSpc>
                            <a:spcAft>
                              <a:spcPts val="800"/>
                            </a:spcAft>
                          </a:pPr>
                          <a:r>
                            <a:rPr lang="fr-FR" sz="1050">
                              <a:effectLst/>
                            </a:rPr>
                            <a:t>Grande table (150 cm x 75 cm x 90 cm)</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029787" r="-46449" b="-497872"/>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359148494"/>
                      </a:ext>
                    </a:extLst>
                  </a:tr>
                  <a:tr h="285495">
                    <a:tc>
                      <a:txBody>
                        <a:bodyPr/>
                        <a:lstStyle/>
                        <a:p>
                          <a:pPr algn="just">
                            <a:lnSpc>
                              <a:spcPct val="107000"/>
                            </a:lnSpc>
                            <a:spcAft>
                              <a:spcPts val="800"/>
                            </a:spcAft>
                          </a:pPr>
                          <a:r>
                            <a:rPr lang="fr-FR" sz="1050" dirty="0">
                              <a:effectLst/>
                            </a:rPr>
                            <a:t>Impression 3d du récipient de colle (bobine 1kg)</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129787" r="-46449" b="-397872"/>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586211664"/>
                      </a:ext>
                    </a:extLst>
                  </a:tr>
                  <a:tr h="298728">
                    <a:tc>
                      <a:txBody>
                        <a:bodyPr/>
                        <a:lstStyle/>
                        <a:p>
                          <a:pPr algn="just">
                            <a:lnSpc>
                              <a:spcPct val="107000"/>
                            </a:lnSpc>
                            <a:spcAft>
                              <a:spcPts val="800"/>
                            </a:spcAft>
                          </a:pPr>
                          <a:r>
                            <a:rPr lang="fr-FR" sz="1050" dirty="0">
                              <a:effectLst/>
                            </a:rPr>
                            <a:t>Impression 3d du récipient de colle </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179592" r="-46449" b="-281633"/>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944380648"/>
                      </a:ext>
                    </a:extLst>
                  </a:tr>
                  <a:tr h="285495">
                    <a:tc>
                      <a:txBody>
                        <a:bodyPr/>
                        <a:lstStyle/>
                        <a:p>
                          <a:pPr algn="just">
                            <a:lnSpc>
                              <a:spcPct val="107000"/>
                            </a:lnSpc>
                            <a:spcAft>
                              <a:spcPts val="800"/>
                            </a:spcAft>
                          </a:pPr>
                          <a:r>
                            <a:rPr lang="fr-FR" sz="1050">
                              <a:effectLst/>
                            </a:rPr>
                            <a:t>Lecteur RFID Caen qID-R1240IE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334043" r="-46449" b="-193617"/>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96590877"/>
                      </a:ext>
                    </a:extLst>
                  </a:tr>
                  <a:tr h="272796">
                    <a:tc>
                      <a:txBody>
                        <a:bodyPr/>
                        <a:lstStyle/>
                        <a:p>
                          <a:pPr algn="just">
                            <a:lnSpc>
                              <a:spcPct val="107000"/>
                            </a:lnSpc>
                            <a:spcAft>
                              <a:spcPts val="800"/>
                            </a:spcAft>
                          </a:pPr>
                          <a:r>
                            <a:rPr lang="fr-FR" sz="1050">
                              <a:effectLst/>
                            </a:rPr>
                            <a:t>Tablette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497778" r="-46449" b="-102222"/>
                          </a:stretch>
                        </a:blipFill>
                      </a:tcPr>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277588980"/>
                      </a:ext>
                    </a:extLst>
                  </a:tr>
                  <a:tr h="272796">
                    <a:tc>
                      <a:txBody>
                        <a:bodyPr/>
                        <a:lstStyle/>
                        <a:p>
                          <a:pPr algn="just">
                            <a:lnSpc>
                              <a:spcPct val="107000"/>
                            </a:lnSpc>
                            <a:spcAft>
                              <a:spcPts val="800"/>
                            </a:spcAft>
                          </a:pPr>
                          <a:r>
                            <a:rPr lang="fr-FR" sz="1050">
                              <a:effectLst/>
                            </a:rPr>
                            <a:t>Casque VR</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597778" r="-46449" b="-2222"/>
                          </a:stretch>
                        </a:blipFill>
                      </a:tcPr>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81268375"/>
                      </a:ext>
                    </a:extLst>
                  </a:tr>
                </a:tbl>
              </a:graphicData>
            </a:graphic>
          </p:graphicFrame>
        </mc:Fallback>
      </mc:AlternateContent>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ACDC5791-0CCA-1204-5F9D-601C443E8E1D}"/>
                  </a:ext>
                </a:extLst>
              </p:cNvPr>
              <p:cNvSpPr txBox="1"/>
              <p:nvPr/>
            </p:nvSpPr>
            <p:spPr>
              <a:xfrm>
                <a:off x="10164826" y="386080"/>
                <a:ext cx="1788631" cy="646331"/>
              </a:xfrm>
              <a:prstGeom prst="rect">
                <a:avLst/>
              </a:prstGeom>
              <a:noFill/>
            </p:spPr>
            <p:txBody>
              <a:bodyPr wrap="none" rtlCol="0">
                <a:spAutoFit/>
              </a:bodyPr>
              <a:lstStyle/>
              <a:p>
                <a:r>
                  <a:rPr lang="fr-FR" dirty="0">
                    <a:latin typeface="Meiryo" panose="020B0604030504040204" pitchFamily="34" charset="-128"/>
                    <a:ea typeface="Meiryo" panose="020B0604030504040204" pitchFamily="34" charset="-128"/>
                  </a:rPr>
                  <a:t>Total produit :</a:t>
                </a:r>
              </a:p>
              <a:p>
                <a14:m>
                  <m:oMath xmlns:m="http://schemas.openxmlformats.org/officeDocument/2006/math">
                    <m:r>
                      <a:rPr lang="fr-FR" sz="1800" smtClean="0">
                        <a:effectLst/>
                        <a:latin typeface="Cambria Math" panose="02040503050406030204" pitchFamily="18" charset="0"/>
                        <a:ea typeface="Rockwell" panose="02060603020205020403" pitchFamily="18" charset="0"/>
                        <a:cs typeface="Times New Roman" panose="02020603050405020304" pitchFamily="18" charset="0"/>
                      </a:rPr>
                      <m:t>57193. 57 </m:t>
                    </m:r>
                    <m:r>
                      <a:rPr lang="fr-FR" sz="1800" i="1">
                        <a:effectLst/>
                        <a:latin typeface="Cambria Math" panose="02040503050406030204" pitchFamily="18" charset="0"/>
                        <a:ea typeface="Rockwell" panose="02060603020205020403" pitchFamily="18" charset="0"/>
                        <a:cs typeface="Times New Roman" panose="02020603050405020304" pitchFamily="18" charset="0"/>
                      </a:rPr>
                      <m:t>€</m:t>
                    </m:r>
                  </m:oMath>
                </a14:m>
                <a:r>
                  <a:rPr lang="fr-FR" sz="1800" dirty="0">
                    <a:effectLst/>
                    <a:latin typeface="Meiryo" panose="020B0604030504040204" pitchFamily="34" charset="-128"/>
                    <a:ea typeface="Meiryo" panose="020B0604030504040204" pitchFamily="34" charset="-128"/>
                    <a:cs typeface="Times New Roman" panose="02020603050405020304" pitchFamily="18" charset="0"/>
                  </a:rPr>
                  <a:t>.</a:t>
                </a:r>
                <a:endParaRPr lang="fr-FR" dirty="0">
                  <a:latin typeface="Meiryo" panose="020B0604030504040204" pitchFamily="34" charset="-128"/>
                  <a:ea typeface="Meiryo" panose="020B0604030504040204" pitchFamily="34" charset="-128"/>
                </a:endParaRPr>
              </a:p>
            </p:txBody>
          </p:sp>
        </mc:Choice>
        <mc:Fallback>
          <p:sp>
            <p:nvSpPr>
              <p:cNvPr id="4" name="ZoneTexte 3">
                <a:extLst>
                  <a:ext uri="{FF2B5EF4-FFF2-40B4-BE49-F238E27FC236}">
                    <a16:creationId xmlns:a16="http://schemas.microsoft.com/office/drawing/2014/main" id="{ACDC5791-0CCA-1204-5F9D-601C443E8E1D}"/>
                  </a:ext>
                </a:extLst>
              </p:cNvPr>
              <p:cNvSpPr txBox="1">
                <a:spLocks noRot="1" noChangeAspect="1" noMove="1" noResize="1" noEditPoints="1" noAdjustHandles="1" noChangeArrowheads="1" noChangeShapeType="1" noTextEdit="1"/>
              </p:cNvSpPr>
              <p:nvPr/>
            </p:nvSpPr>
            <p:spPr>
              <a:xfrm>
                <a:off x="10164826" y="386080"/>
                <a:ext cx="1788631" cy="646331"/>
              </a:xfrm>
              <a:prstGeom prst="rect">
                <a:avLst/>
              </a:prstGeom>
              <a:blipFill>
                <a:blip r:embed="rId6"/>
                <a:stretch>
                  <a:fillRect l="-2721" t="-3774" r="-1701" b="-16038"/>
                </a:stretch>
              </a:blipFill>
            </p:spPr>
            <p:txBody>
              <a:bodyPr/>
              <a:lstStyle/>
              <a:p>
                <a:r>
                  <a:rPr lang="fr-FR">
                    <a:noFill/>
                  </a:rPr>
                  <a:t> </a:t>
                </a:r>
              </a:p>
            </p:txBody>
          </p:sp>
        </mc:Fallback>
      </mc:AlternateContent>
      <p:sp>
        <p:nvSpPr>
          <p:cNvPr id="6" name="Rectangle 5">
            <a:extLst>
              <a:ext uri="{FF2B5EF4-FFF2-40B4-BE49-F238E27FC236}">
                <a16:creationId xmlns:a16="http://schemas.microsoft.com/office/drawing/2014/main" id="{57089896-6C52-405E-A5BF-A8F29FFC330E}"/>
              </a:ext>
            </a:extLst>
          </p:cNvPr>
          <p:cNvSpPr/>
          <p:nvPr/>
        </p:nvSpPr>
        <p:spPr>
          <a:xfrm>
            <a:off x="1079407" y="71120"/>
            <a:ext cx="11052000" cy="4644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dirty="0">
                <a:solidFill>
                  <a:schemeClr val="tx1"/>
                </a:solidFill>
                <a:latin typeface="Meiryo" panose="020B0604030504040204" pitchFamily="34" charset="-128"/>
                <a:ea typeface="Meiryo" panose="020B0604030504040204" pitchFamily="34" charset="-128"/>
              </a:rPr>
              <a:t>Rappel coût total des produits : 57193.57 €</a:t>
            </a:r>
          </a:p>
          <a:p>
            <a:pPr marL="285750" indent="-285750">
              <a:buFont typeface="Arial" panose="020B0604020202020204" pitchFamily="34" charset="0"/>
              <a:buChar char="•"/>
            </a:pPr>
            <a:r>
              <a:rPr lang="fr-FR" sz="1600" dirty="0">
                <a:solidFill>
                  <a:schemeClr val="tx1"/>
                </a:solidFill>
                <a:latin typeface="Meiryo" panose="020B0604030504040204" pitchFamily="34" charset="-128"/>
                <a:ea typeface="Meiryo" panose="020B0604030504040204" pitchFamily="34" charset="-128"/>
              </a:rPr>
              <a:t>Salaire typique d’un technicien de maintenance industrielle : 29982 € par an</a:t>
            </a:r>
          </a:p>
          <a:p>
            <a:pPr marL="285750" indent="-285750">
              <a:buFont typeface="Arial" panose="020B0604020202020204" pitchFamily="34" charset="0"/>
              <a:buChar char="•"/>
            </a:pPr>
            <a:r>
              <a:rPr lang="fr-FR" sz="1600" dirty="0">
                <a:solidFill>
                  <a:schemeClr val="tx1"/>
                </a:solidFill>
                <a:latin typeface="Meiryo" panose="020B0604030504040204" pitchFamily="34" charset="-128"/>
                <a:ea typeface="Meiryo" panose="020B0604030504040204" pitchFamily="34" charset="-128"/>
              </a:rPr>
              <a:t>Marge à prévoir en cas d’imprévus pour une réparation : 20000 €</a:t>
            </a:r>
          </a:p>
          <a:p>
            <a:pPr marL="285750" indent="-285750">
              <a:buFont typeface="Arial" panose="020B0604020202020204" pitchFamily="34" charset="0"/>
              <a:buChar char="•"/>
            </a:pPr>
            <a:endParaRPr lang="fr-FR" sz="1600" dirty="0">
              <a:solidFill>
                <a:schemeClr val="tx1"/>
              </a:solidFill>
              <a:latin typeface="Meiryo" panose="020B0604030504040204" pitchFamily="34" charset="-128"/>
              <a:ea typeface="Meiryo" panose="020B0604030504040204" pitchFamily="34" charset="-128"/>
            </a:endParaRPr>
          </a:p>
          <a:p>
            <a:r>
              <a:rPr lang="fr-FR" sz="1600" dirty="0">
                <a:solidFill>
                  <a:schemeClr val="tx1"/>
                </a:solidFill>
                <a:latin typeface="Meiryo" panose="020B0604030504040204" pitchFamily="34" charset="-128"/>
                <a:ea typeface="Meiryo" panose="020B0604030504040204" pitchFamily="34" charset="-128"/>
              </a:rPr>
              <a:t>Total première année : 110000 €</a:t>
            </a:r>
          </a:p>
          <a:p>
            <a:endParaRPr lang="fr-FR" sz="1600" dirty="0">
              <a:solidFill>
                <a:schemeClr val="tx1"/>
              </a:solidFill>
              <a:latin typeface="Meiryo" panose="020B0604030504040204" pitchFamily="34" charset="-128"/>
              <a:ea typeface="Meiryo" panose="020B0604030504040204" pitchFamily="34" charset="-128"/>
            </a:endParaRPr>
          </a:p>
          <a:p>
            <a:r>
              <a:rPr lang="fr-FR" sz="1600" dirty="0">
                <a:solidFill>
                  <a:schemeClr val="tx1"/>
                </a:solidFill>
                <a:latin typeface="Meiryo" panose="020B0604030504040204" pitchFamily="34" charset="-128"/>
                <a:ea typeface="Meiryo" panose="020B0604030504040204" pitchFamily="34" charset="-128"/>
              </a:rPr>
              <a:t>A prévoir pour les années suivante : 30000 €</a:t>
            </a:r>
          </a:p>
        </p:txBody>
      </p:sp>
    </p:spTree>
    <p:extLst>
      <p:ext uri="{BB962C8B-B14F-4D97-AF65-F5344CB8AC3E}">
        <p14:creationId xmlns:p14="http://schemas.microsoft.com/office/powerpoint/2010/main" val="21533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a:t>Amélioration</a:t>
            </a:r>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a:t>18</a:t>
            </a:r>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692AF49B-767E-AADD-D4C8-5504DAA08ED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07C9522-4069-EB78-41D2-0F63250E3FBF}"/>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graphicFrame>
        <p:nvGraphicFramePr>
          <p:cNvPr id="3" name="Diagramme 2">
            <a:extLst>
              <a:ext uri="{FF2B5EF4-FFF2-40B4-BE49-F238E27FC236}">
                <a16:creationId xmlns:a16="http://schemas.microsoft.com/office/drawing/2014/main" id="{BC64CD1C-19DC-6082-45BB-EC4C8F96D135}"/>
              </a:ext>
            </a:extLst>
          </p:cNvPr>
          <p:cNvGraphicFramePr/>
          <p:nvPr>
            <p:extLst>
              <p:ext uri="{D42A27DB-BD31-4B8C-83A1-F6EECF244321}">
                <p14:modId xmlns:p14="http://schemas.microsoft.com/office/powerpoint/2010/main" val="2081701648"/>
              </p:ext>
            </p:extLst>
          </p:nvPr>
        </p:nvGraphicFramePr>
        <p:xfrm>
          <a:off x="1219200" y="1071359"/>
          <a:ext cx="10596880" cy="2784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que 26" descr="Sphères de Harvey 95% avec un remplissage uni">
            <a:extLst>
              <a:ext uri="{FF2B5EF4-FFF2-40B4-BE49-F238E27FC236}">
                <a16:creationId xmlns:a16="http://schemas.microsoft.com/office/drawing/2014/main" id="{41723A14-9D81-F46D-A756-1AC4A4087F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03263" y="6305549"/>
            <a:ext cx="451758" cy="451758"/>
          </a:xfrm>
          <a:prstGeom prst="rect">
            <a:avLst/>
          </a:prstGeom>
        </p:spPr>
      </p:pic>
    </p:spTree>
    <p:extLst>
      <p:ext uri="{BB962C8B-B14F-4D97-AF65-F5344CB8AC3E}">
        <p14:creationId xmlns:p14="http://schemas.microsoft.com/office/powerpoint/2010/main" val="418896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82594293-57A5-EA1F-3B7A-511A428D2A66}"/>
              </a:ext>
            </a:extLst>
          </p:cNvPr>
          <p:cNvSpPr txBox="1">
            <a:spLocks noGrp="1"/>
          </p:cNvSpPr>
          <p:nvPr>
            <p:ph type="title"/>
          </p:nvPr>
        </p:nvSpPr>
        <p:spPr/>
        <p:txBody>
          <a:bodyPr>
            <a:normAutofit fontScale="90000"/>
          </a:bodyPr>
          <a:lstStyle/>
          <a:p>
            <a:pPr lvl="0"/>
            <a:r>
              <a:rPr lang="fr-FR" sz="3200" dirty="0"/>
              <a:t>Ordre du jour</a:t>
            </a:r>
          </a:p>
        </p:txBody>
      </p:sp>
      <p:sp>
        <p:nvSpPr>
          <p:cNvPr id="5" name="Espace réservé du pied de page 22">
            <a:extLst>
              <a:ext uri="{FF2B5EF4-FFF2-40B4-BE49-F238E27FC236}">
                <a16:creationId xmlns:a16="http://schemas.microsoft.com/office/drawing/2014/main" id="{A85D3A7F-B609-1E27-9A9D-0CA960793682}"/>
              </a:ext>
            </a:extLst>
          </p:cNvPr>
          <p:cNvSpPr txBox="1"/>
          <p:nvPr/>
        </p:nvSpPr>
        <p:spPr>
          <a:xfrm>
            <a:off x="787179" y="6309360"/>
            <a:ext cx="6623035"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FFFFFF"/>
                </a:solidFill>
                <a:latin typeface="Meiryo"/>
              </a:rPr>
              <a:t>Projet Encolleuse – Groupe 4</a:t>
            </a:r>
            <a:endParaRPr lang="fr-FR" sz="1200" b="0" i="0" u="none" strike="noStrike" kern="1200" cap="none" spc="150" baseline="0" dirty="0">
              <a:solidFill>
                <a:srgbClr val="FFFFFF"/>
              </a:solidFill>
              <a:uFillTx/>
              <a:latin typeface="Meiryo"/>
            </a:endParaRPr>
          </a:p>
        </p:txBody>
      </p:sp>
      <p:sp>
        <p:nvSpPr>
          <p:cNvPr id="6" name="Espace réservé de la date 20">
            <a:extLst>
              <a:ext uri="{FF2B5EF4-FFF2-40B4-BE49-F238E27FC236}">
                <a16:creationId xmlns:a16="http://schemas.microsoft.com/office/drawing/2014/main" id="{3F319E32-C524-48C0-AD8C-A6855E524126}"/>
              </a:ext>
            </a:extLst>
          </p:cNvPr>
          <p:cNvSpPr txBox="1"/>
          <p:nvPr/>
        </p:nvSpPr>
        <p:spPr>
          <a:xfrm>
            <a:off x="8379534" y="6309360"/>
            <a:ext cx="188560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20</a:t>
            </a:r>
            <a:r>
              <a:rPr lang="fr-FR" sz="1200" b="0" i="0" u="none" strike="noStrike" kern="1200" cap="none" spc="150" baseline="0" dirty="0">
                <a:solidFill>
                  <a:srgbClr val="404040"/>
                </a:solidFill>
                <a:uFillTx/>
                <a:latin typeface="Meiryo"/>
              </a:rPr>
              <a:t>/05/2022</a:t>
            </a:r>
          </a:p>
        </p:txBody>
      </p:sp>
      <p:sp>
        <p:nvSpPr>
          <p:cNvPr id="7" name="Espace réservé du numéro de diapositive 23">
            <a:extLst>
              <a:ext uri="{FF2B5EF4-FFF2-40B4-BE49-F238E27FC236}">
                <a16:creationId xmlns:a16="http://schemas.microsoft.com/office/drawing/2014/main" id="{4DABE7F9-E68D-DD95-8038-17820A7322FE}"/>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C5061E-100A-42FD-B5D3-562CA871035B}" type="slidenum">
              <a:rPr/>
              <a:t>2</a:t>
            </a:fld>
            <a:endParaRPr lang="fr-FR" sz="1600" b="1" i="0" u="none" strike="noStrike" kern="1200" cap="none" spc="150" baseline="0">
              <a:solidFill>
                <a:srgbClr val="404040"/>
              </a:solidFill>
              <a:uFillTx/>
              <a:latin typeface="Meiryo"/>
            </a:endParaRPr>
          </a:p>
        </p:txBody>
      </p:sp>
      <p:pic>
        <p:nvPicPr>
          <p:cNvPr id="2052" name="Picture 4" descr="Une image contenant texte, intérieur, fraise&#10;&#10;Description générée automatiquement">
            <a:extLst>
              <a:ext uri="{FF2B5EF4-FFF2-40B4-BE49-F238E27FC236}">
                <a16:creationId xmlns:a16="http://schemas.microsoft.com/office/drawing/2014/main" id="{9C98EC61-BDC8-6FC4-9F3F-D5F429BB2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38" r="10556"/>
          <a:stretch/>
        </p:blipFill>
        <p:spPr bwMode="auto">
          <a:xfrm>
            <a:off x="8209280" y="1092517"/>
            <a:ext cx="3982719" cy="502380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que 8" descr="Sphères de Harvey 10% avec un remplissage uni">
            <a:extLst>
              <a:ext uri="{FF2B5EF4-FFF2-40B4-BE49-F238E27FC236}">
                <a16:creationId xmlns:a16="http://schemas.microsoft.com/office/drawing/2014/main" id="{87BB724A-639E-965F-79BB-F92C07A3E4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89657" y="6328229"/>
            <a:ext cx="450000" cy="450000"/>
          </a:xfrm>
          <a:prstGeom prst="rect">
            <a:avLst/>
          </a:prstGeom>
        </p:spPr>
      </p:pic>
      <p:graphicFrame>
        <p:nvGraphicFramePr>
          <p:cNvPr id="2054" name="Espace réservé du contenu 4">
            <a:extLst>
              <a:ext uri="{FF2B5EF4-FFF2-40B4-BE49-F238E27FC236}">
                <a16:creationId xmlns:a16="http://schemas.microsoft.com/office/drawing/2014/main" id="{A16DA411-BB1C-565E-791C-CC7E01D559D2}"/>
              </a:ext>
            </a:extLst>
          </p:cNvPr>
          <p:cNvGraphicFramePr/>
          <p:nvPr>
            <p:extLst>
              <p:ext uri="{D42A27DB-BD31-4B8C-83A1-F6EECF244321}">
                <p14:modId xmlns:p14="http://schemas.microsoft.com/office/powerpoint/2010/main" val="4170228841"/>
              </p:ext>
            </p:extLst>
          </p:nvPr>
        </p:nvGraphicFramePr>
        <p:xfrm>
          <a:off x="787179" y="2502045"/>
          <a:ext cx="6623035" cy="34268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ACF18C74-800E-707C-E905-7C380B09C594}"/>
              </a:ext>
            </a:extLst>
          </p:cNvPr>
          <p:cNvSpPr txBox="1">
            <a:spLocks noGrp="1"/>
          </p:cNvSpPr>
          <p:nvPr>
            <p:ph type="title"/>
          </p:nvPr>
        </p:nvSpPr>
        <p:spPr/>
        <p:txBody>
          <a:bodyPr>
            <a:normAutofit/>
          </a:bodyPr>
          <a:lstStyle/>
          <a:p>
            <a:pPr lvl="0"/>
            <a:r>
              <a:rPr lang="fr-FR" sz="3200" b="0" dirty="0"/>
              <a:t>Conclusion</a:t>
            </a:r>
          </a:p>
        </p:txBody>
      </p:sp>
      <p:pic>
        <p:nvPicPr>
          <p:cNvPr id="3" name="Espace réservé d’image 31" descr="Deux personnes collaborant sur un ordinateur portable et une tablette avec des graphiques et des tableaux ">
            <a:extLst>
              <a:ext uri="{FF2B5EF4-FFF2-40B4-BE49-F238E27FC236}">
                <a16:creationId xmlns:a16="http://schemas.microsoft.com/office/drawing/2014/main" id="{26A532FC-BD27-BDAF-6511-2AA47BC9A691}"/>
              </a:ext>
            </a:extLst>
          </p:cNvPr>
          <p:cNvPicPr>
            <a:picLocks noGrp="1" noChangeAspect="1"/>
          </p:cNvPicPr>
          <p:nvPr>
            <p:ph type="pic" idx="4294967295"/>
          </p:nvPr>
        </p:nvPicPr>
        <p:blipFill>
          <a:blip r:embed="rId3"/>
          <a:srcRect/>
          <a:stretch>
            <a:fillRect/>
          </a:stretch>
        </p:blipFill>
        <p:spPr>
          <a:xfrm>
            <a:off x="6858027" y="4937"/>
            <a:ext cx="5333978" cy="3392049"/>
          </a:xfrm>
        </p:spPr>
      </p:pic>
      <p:pic>
        <p:nvPicPr>
          <p:cNvPr id="4" name="Espace réservé d’image 29" descr="Escalier de bureaux, lumières suspendues">
            <a:extLst>
              <a:ext uri="{FF2B5EF4-FFF2-40B4-BE49-F238E27FC236}">
                <a16:creationId xmlns:a16="http://schemas.microsoft.com/office/drawing/2014/main" id="{2E6D4ED7-BAEF-06EE-64C6-FDC5CEE1B768}"/>
              </a:ext>
            </a:extLst>
          </p:cNvPr>
          <p:cNvPicPr>
            <a:picLocks noGrp="1" noChangeAspect="1"/>
          </p:cNvPicPr>
          <p:nvPr>
            <p:ph type="pic" idx="4294967295"/>
          </p:nvPr>
        </p:nvPicPr>
        <p:blipFill>
          <a:blip r:embed="rId4"/>
          <a:srcRect/>
          <a:stretch>
            <a:fillRect/>
          </a:stretch>
        </p:blipFill>
        <p:spPr>
          <a:xfrm>
            <a:off x="1067708" y="3461004"/>
            <a:ext cx="5728213" cy="3396996"/>
          </a:xfrm>
        </p:spPr>
      </p:pic>
      <p:sp>
        <p:nvSpPr>
          <p:cNvPr id="5" name="Espace réservé du contenu 4">
            <a:extLst>
              <a:ext uri="{FF2B5EF4-FFF2-40B4-BE49-F238E27FC236}">
                <a16:creationId xmlns:a16="http://schemas.microsoft.com/office/drawing/2014/main" id="{465B225A-095A-DB64-FDFB-0A7ABA6DD33D}"/>
              </a:ext>
            </a:extLst>
          </p:cNvPr>
          <p:cNvSpPr txBox="1">
            <a:spLocks noGrp="1"/>
          </p:cNvSpPr>
          <p:nvPr>
            <p:ph type="body" idx="4294967295"/>
          </p:nvPr>
        </p:nvSpPr>
        <p:spPr>
          <a:xfrm>
            <a:off x="7386760" y="3928344"/>
            <a:ext cx="4162321" cy="2285003"/>
          </a:xfrm>
        </p:spPr>
        <p:txBody>
          <a:bodyPr anchor="t"/>
          <a:lstStyle/>
          <a:p>
            <a:pPr lvl="0">
              <a:lnSpc>
                <a:spcPct val="100000"/>
              </a:lnSpc>
            </a:pPr>
            <a:r>
              <a:rPr lang="fr-FR" sz="2400" b="0" dirty="0"/>
              <a:t>Merci de nous avoir </a:t>
            </a:r>
            <a:r>
              <a:rPr lang="fr-FR" sz="2400" b="0"/>
              <a:t>écouté</a:t>
            </a:r>
            <a:endParaRPr lang="fr-FR" sz="2400" b="0">
              <a:ea typeface="Meiryo"/>
            </a:endParaRPr>
          </a:p>
        </p:txBody>
      </p:sp>
      <p:sp>
        <p:nvSpPr>
          <p:cNvPr id="6" name="Espace réservé du pied de page 33">
            <a:extLst>
              <a:ext uri="{FF2B5EF4-FFF2-40B4-BE49-F238E27FC236}">
                <a16:creationId xmlns:a16="http://schemas.microsoft.com/office/drawing/2014/main" id="{79FFA818-AA27-8973-CC97-FACC47241158}"/>
              </a:ext>
            </a:extLst>
          </p:cNvPr>
          <p:cNvSpPr txBox="1"/>
          <p:nvPr/>
        </p:nvSpPr>
        <p:spPr>
          <a:xfrm>
            <a:off x="1525914" y="6309360"/>
            <a:ext cx="494659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FFFFFF"/>
                </a:solidFill>
                <a:effectLst>
                  <a:outerShdw dist="38096" dir="2700000">
                    <a:srgbClr val="000000"/>
                  </a:outerShdw>
                </a:effectLst>
                <a:uFillTx/>
                <a:latin typeface="Meiryo"/>
              </a:rPr>
              <a:t>Projet Encolleuse</a:t>
            </a:r>
          </a:p>
        </p:txBody>
      </p:sp>
      <p:sp>
        <p:nvSpPr>
          <p:cNvPr id="7" name="Espace réservé de la date 32">
            <a:extLst>
              <a:ext uri="{FF2B5EF4-FFF2-40B4-BE49-F238E27FC236}">
                <a16:creationId xmlns:a16="http://schemas.microsoft.com/office/drawing/2014/main" id="{C4CA5278-66B3-1885-E59C-31AFBB68F52F}"/>
              </a:ext>
            </a:extLst>
          </p:cNvPr>
          <p:cNvSpPr txBox="1"/>
          <p:nvPr/>
        </p:nvSpPr>
        <p:spPr>
          <a:xfrm>
            <a:off x="7377726" y="6309360"/>
            <a:ext cx="273633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20</a:t>
            </a:r>
            <a:r>
              <a:rPr lang="fr-FR" sz="1200" b="0" i="0" u="none" strike="noStrike" kern="1200" cap="none" spc="150" baseline="0" dirty="0">
                <a:solidFill>
                  <a:srgbClr val="404040"/>
                </a:solidFill>
                <a:uFillTx/>
                <a:latin typeface="Meiryo"/>
              </a:rPr>
              <a:t>/05/2022</a:t>
            </a:r>
          </a:p>
        </p:txBody>
      </p:sp>
      <p:sp>
        <p:nvSpPr>
          <p:cNvPr id="8" name="Espace réservé du numéro de diapositive 34">
            <a:extLst>
              <a:ext uri="{FF2B5EF4-FFF2-40B4-BE49-F238E27FC236}">
                <a16:creationId xmlns:a16="http://schemas.microsoft.com/office/drawing/2014/main" id="{1D76F3DA-9BE5-2593-71F2-61CE6BD49C71}"/>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28EEAB-E95F-4E55-8506-6561436F20C3}" type="slidenum">
              <a:t>20</a:t>
            </a:fld>
            <a:endParaRPr lang="fr-FR" sz="1600" b="1" i="0" u="none" strike="noStrike" kern="1200" cap="none" spc="150" baseline="0">
              <a:solidFill>
                <a:srgbClr val="404040"/>
              </a:solidFill>
              <a:uFillTx/>
              <a:latin typeface="Meiryo"/>
            </a:endParaRPr>
          </a:p>
        </p:txBody>
      </p:sp>
      <p:pic>
        <p:nvPicPr>
          <p:cNvPr id="9" name="Graphique 26" descr="Sphères de Harvey 95% avec un remplissage uni">
            <a:extLst>
              <a:ext uri="{FF2B5EF4-FFF2-40B4-BE49-F238E27FC236}">
                <a16:creationId xmlns:a16="http://schemas.microsoft.com/office/drawing/2014/main" id="{638075E0-BC21-1197-C872-01FD73F61D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03263" y="6305549"/>
            <a:ext cx="451758" cy="451758"/>
          </a:xfrm>
          <a:prstGeom prst="rect">
            <a:avLst/>
          </a:prstGeom>
        </p:spPr>
      </p:pic>
      <p:sp>
        <p:nvSpPr>
          <p:cNvPr id="10" name="Ellipse 9">
            <a:extLst>
              <a:ext uri="{FF2B5EF4-FFF2-40B4-BE49-F238E27FC236}">
                <a16:creationId xmlns:a16="http://schemas.microsoft.com/office/drawing/2014/main" id="{F146FC9C-BB78-AA63-BBEE-FC76BC7964FA}"/>
              </a:ext>
            </a:extLst>
          </p:cNvPr>
          <p:cNvSpPr/>
          <p:nvPr/>
        </p:nvSpPr>
        <p:spPr>
          <a:xfrm>
            <a:off x="11649142" y="6357960"/>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dirty="0"/>
              <a:t>Annexes</a:t>
            </a:r>
          </a:p>
        </p:txBody>
      </p:sp>
      <p:sp>
        <p:nvSpPr>
          <p:cNvPr id="28" name="Espace réservé du pied de page 2">
            <a:extLst>
              <a:ext uri="{FF2B5EF4-FFF2-40B4-BE49-F238E27FC236}">
                <a16:creationId xmlns:a16="http://schemas.microsoft.com/office/drawing/2014/main" id="{692AF49B-767E-AADD-D4C8-5504DAA08ED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07C9522-4069-EB78-41D2-0F63250E3FBF}"/>
              </a:ext>
            </a:extLst>
          </p:cNvPr>
          <p:cNvSpPr txBox="1"/>
          <p:nvPr/>
        </p:nvSpPr>
        <p:spPr>
          <a:xfrm>
            <a:off x="10474662" y="626872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20</a:t>
            </a:r>
            <a:r>
              <a:rPr lang="fr-FR" sz="1200" b="0" i="0" u="none" strike="noStrike" kern="1200" cap="none" spc="150" baseline="0" dirty="0">
                <a:solidFill>
                  <a:srgbClr val="404040"/>
                </a:solidFill>
                <a:uFillTx/>
                <a:latin typeface="Meiryo"/>
              </a:rPr>
              <a:t>/05/2022</a:t>
            </a:r>
          </a:p>
        </p:txBody>
      </p:sp>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C371E07D-6820-2CA7-0A4C-D009CC6F9D85}"/>
                  </a:ext>
                </a:extLst>
              </p:cNvPr>
              <p:cNvSpPr txBox="1"/>
              <p:nvPr/>
            </p:nvSpPr>
            <p:spPr>
              <a:xfrm>
                <a:off x="1290320" y="243840"/>
                <a:ext cx="10556240" cy="2722027"/>
              </a:xfrm>
              <a:prstGeom prst="rect">
                <a:avLst/>
              </a:prstGeom>
              <a:noFill/>
            </p:spPr>
            <p:txBody>
              <a:bodyPr wrap="square" rtlCol="0">
                <a:spAutoFit/>
              </a:bodyPr>
              <a:lstStyle/>
              <a:p>
                <a:r>
                  <a:rPr lang="fr-FR" dirty="0"/>
                  <a:t>Équation de Friis :</a:t>
                </a:r>
              </a:p>
              <a:p>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HGMinchoB"/>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𝑃</m:t>
                          </m:r>
                        </m:e>
                        <m:sub>
                          <m:r>
                            <a:rPr lang="fr-FR" sz="1800" i="1">
                              <a:effectLst/>
                              <a:latin typeface="Cambria Math" panose="02040503050406030204" pitchFamily="18" charset="0"/>
                              <a:ea typeface="HGMinchoB"/>
                              <a:cs typeface="Assistant" pitchFamily="2" charset="-79"/>
                            </a:rPr>
                            <m:t>𝑡𝑎𝑔</m:t>
                          </m:r>
                        </m:sub>
                      </m:sSub>
                      <m:d>
                        <m:dPr>
                          <m:ctrlPr>
                            <a:rPr lang="fr-FR" sz="1800" i="1">
                              <a:effectLst/>
                              <a:latin typeface="Cambria Math" panose="02040503050406030204" pitchFamily="18" charset="0"/>
                              <a:ea typeface="HGMinchoB"/>
                              <a:cs typeface="Assistant" pitchFamily="2" charset="-79"/>
                            </a:rPr>
                          </m:ctrlPr>
                        </m:dPr>
                        <m:e>
                          <m:r>
                            <a:rPr lang="fr-FR" sz="1800" i="1">
                              <a:effectLst/>
                              <a:latin typeface="Cambria Math" panose="02040503050406030204" pitchFamily="18" charset="0"/>
                              <a:ea typeface="HGMinchoB"/>
                              <a:cs typeface="Assistant" pitchFamily="2" charset="-79"/>
                            </a:rPr>
                            <m:t>𝑑𝐵𝑚</m:t>
                          </m:r>
                        </m:e>
                      </m:d>
                      <m:r>
                        <a:rPr lang="fr-FR" sz="1800" i="1">
                          <a:effectLst/>
                          <a:latin typeface="Cambria Math" panose="02040503050406030204" pitchFamily="18" charset="0"/>
                          <a:ea typeface="HGMinchoB"/>
                          <a:cs typeface="Assistant" pitchFamily="2" charset="-79"/>
                        </a:rPr>
                        <m:t>=</m:t>
                      </m:r>
                      <m:sSub>
                        <m:sSubPr>
                          <m:ctrlPr>
                            <a:rPr lang="fr-FR" sz="1800" i="1">
                              <a:effectLst/>
                              <a:latin typeface="Cambria Math" panose="02040503050406030204" pitchFamily="18" charset="0"/>
                              <a:ea typeface="HGMinchoB"/>
                              <a:cs typeface="Assistant" pitchFamily="2" charset="-79"/>
                            </a:rPr>
                          </m:ctrlPr>
                        </m:sSubPr>
                        <m:e>
                          <m:r>
                            <a:rPr lang="fr-FR" sz="1800" i="1">
                              <a:effectLst/>
                              <a:latin typeface="Cambria Math" panose="02040503050406030204" pitchFamily="18" charset="0"/>
                              <a:ea typeface="HGMinchoB"/>
                              <a:cs typeface="Assistant" pitchFamily="2" charset="-79"/>
                            </a:rPr>
                            <m:t>𝑃</m:t>
                          </m:r>
                        </m:e>
                        <m:sub>
                          <m:r>
                            <a:rPr lang="fr-FR" sz="1800" i="1">
                              <a:effectLst/>
                              <a:latin typeface="Cambria Math" panose="02040503050406030204" pitchFamily="18" charset="0"/>
                              <a:ea typeface="HGMinchoB"/>
                              <a:cs typeface="Assistant" pitchFamily="2" charset="-79"/>
                            </a:rPr>
                            <m:t>𝑙𝑒𝑐𝑡𝑒𝑢𝑟</m:t>
                          </m:r>
                        </m:sub>
                      </m:sSub>
                      <m:d>
                        <m:dPr>
                          <m:ctrlPr>
                            <a:rPr lang="fr-FR" sz="1800" i="1">
                              <a:effectLst/>
                              <a:latin typeface="Cambria Math" panose="02040503050406030204" pitchFamily="18" charset="0"/>
                              <a:ea typeface="HGMinchoB"/>
                              <a:cs typeface="Assistant" pitchFamily="2" charset="-79"/>
                            </a:rPr>
                          </m:ctrlPr>
                        </m:dPr>
                        <m:e>
                          <m:r>
                            <a:rPr lang="fr-FR" sz="1800" i="1">
                              <a:effectLst/>
                              <a:latin typeface="Cambria Math" panose="02040503050406030204" pitchFamily="18" charset="0"/>
                              <a:ea typeface="HGMinchoB"/>
                              <a:cs typeface="Assistant" pitchFamily="2" charset="-79"/>
                            </a:rPr>
                            <m:t>𝑑𝐵𝑚</m:t>
                          </m:r>
                        </m:e>
                      </m:d>
                      <m:r>
                        <a:rPr lang="fr-FR" sz="1800" i="1">
                          <a:effectLst/>
                          <a:latin typeface="Cambria Math" panose="02040503050406030204" pitchFamily="18" charset="0"/>
                          <a:ea typeface="HGMinchoB"/>
                          <a:cs typeface="Assistant" pitchFamily="2" charset="-79"/>
                        </a:rPr>
                        <m:t>+</m:t>
                      </m:r>
                      <m:sSub>
                        <m:sSubPr>
                          <m:ctrlPr>
                            <a:rPr lang="fr-FR" sz="1800" i="1">
                              <a:effectLst/>
                              <a:latin typeface="Cambria Math" panose="02040503050406030204" pitchFamily="18" charset="0"/>
                              <a:ea typeface="HGMinchoB"/>
                              <a:cs typeface="Assistant" pitchFamily="2" charset="-79"/>
                            </a:rPr>
                          </m:ctrlPr>
                        </m:sSubPr>
                        <m:e>
                          <m:r>
                            <a:rPr lang="fr-FR" sz="1800" i="1">
                              <a:effectLst/>
                              <a:latin typeface="Cambria Math" panose="02040503050406030204" pitchFamily="18" charset="0"/>
                              <a:ea typeface="HGMinchoB"/>
                              <a:cs typeface="Assistant" pitchFamily="2" charset="-79"/>
                            </a:rPr>
                            <m:t>𝐺</m:t>
                          </m:r>
                        </m:e>
                        <m:sub>
                          <m:r>
                            <a:rPr lang="fr-FR" sz="1800" i="1">
                              <a:effectLst/>
                              <a:latin typeface="Cambria Math" panose="02040503050406030204" pitchFamily="18" charset="0"/>
                              <a:ea typeface="HGMinchoB"/>
                              <a:cs typeface="Assistant" pitchFamily="2" charset="-79"/>
                            </a:rPr>
                            <m:t>𝑡𝑎𝑔</m:t>
                          </m:r>
                        </m:sub>
                      </m:sSub>
                      <m:d>
                        <m:dPr>
                          <m:ctrlPr>
                            <a:rPr lang="fr-FR" sz="1800" i="1">
                              <a:effectLst/>
                              <a:latin typeface="Cambria Math" panose="02040503050406030204" pitchFamily="18" charset="0"/>
                              <a:ea typeface="HGMinchoB"/>
                              <a:cs typeface="Assistant" pitchFamily="2" charset="-79"/>
                            </a:rPr>
                          </m:ctrlPr>
                        </m:dPr>
                        <m:e>
                          <m:r>
                            <a:rPr lang="fr-FR" sz="1800" i="1">
                              <a:effectLst/>
                              <a:latin typeface="Cambria Math" panose="02040503050406030204" pitchFamily="18" charset="0"/>
                              <a:ea typeface="HGMinchoB"/>
                              <a:cs typeface="Assistant" pitchFamily="2" charset="-79"/>
                            </a:rPr>
                            <m:t>𝑑𝐵𝑖</m:t>
                          </m:r>
                        </m:e>
                      </m:d>
                      <m:r>
                        <a:rPr lang="fr-FR" sz="1800" i="1">
                          <a:effectLst/>
                          <a:latin typeface="Cambria Math" panose="02040503050406030204" pitchFamily="18" charset="0"/>
                          <a:ea typeface="HGMinchoB"/>
                          <a:cs typeface="Assistant" pitchFamily="2" charset="-79"/>
                        </a:rPr>
                        <m:t>+</m:t>
                      </m:r>
                      <m:sSub>
                        <m:sSubPr>
                          <m:ctrlPr>
                            <a:rPr lang="fr-FR" sz="1800" i="1">
                              <a:effectLst/>
                              <a:latin typeface="Cambria Math" panose="02040503050406030204" pitchFamily="18" charset="0"/>
                              <a:ea typeface="HGMinchoB"/>
                              <a:cs typeface="Assistant" pitchFamily="2" charset="-79"/>
                            </a:rPr>
                          </m:ctrlPr>
                        </m:sSubPr>
                        <m:e>
                          <m:r>
                            <a:rPr lang="fr-FR" sz="1800" i="1">
                              <a:effectLst/>
                              <a:latin typeface="Cambria Math" panose="02040503050406030204" pitchFamily="18" charset="0"/>
                              <a:ea typeface="HGMinchoB"/>
                              <a:cs typeface="Assistant" pitchFamily="2" charset="-79"/>
                            </a:rPr>
                            <m:t>𝐺</m:t>
                          </m:r>
                        </m:e>
                        <m:sub>
                          <m:r>
                            <a:rPr lang="fr-FR" sz="1800" i="1">
                              <a:effectLst/>
                              <a:latin typeface="Cambria Math" panose="02040503050406030204" pitchFamily="18" charset="0"/>
                              <a:ea typeface="HGMinchoB"/>
                              <a:cs typeface="Assistant" pitchFamily="2" charset="-79"/>
                            </a:rPr>
                            <m:t>𝑙𝑒𝑐𝑡𝑒𝑢𝑟</m:t>
                          </m:r>
                        </m:sub>
                      </m:sSub>
                      <m:d>
                        <m:dPr>
                          <m:ctrlPr>
                            <a:rPr lang="fr-FR" sz="1800" i="1">
                              <a:effectLst/>
                              <a:latin typeface="Cambria Math" panose="02040503050406030204" pitchFamily="18" charset="0"/>
                              <a:ea typeface="HGMinchoB"/>
                              <a:cs typeface="Assistant" pitchFamily="2" charset="-79"/>
                            </a:rPr>
                          </m:ctrlPr>
                        </m:dPr>
                        <m:e>
                          <m:r>
                            <a:rPr lang="fr-FR" sz="1800" i="1">
                              <a:effectLst/>
                              <a:latin typeface="Cambria Math" panose="02040503050406030204" pitchFamily="18" charset="0"/>
                              <a:ea typeface="HGMinchoB"/>
                              <a:cs typeface="Assistant" pitchFamily="2" charset="-79"/>
                            </a:rPr>
                            <m:t>𝑑𝐵𝑖</m:t>
                          </m:r>
                        </m:e>
                      </m:d>
                      <m:r>
                        <a:rPr lang="fr-FR" sz="1800" i="1">
                          <a:effectLst/>
                          <a:latin typeface="Cambria Math" panose="02040503050406030204" pitchFamily="18" charset="0"/>
                          <a:ea typeface="HGMinchoB"/>
                          <a:cs typeface="Assistant" pitchFamily="2" charset="-79"/>
                        </a:rPr>
                        <m:t>−20</m:t>
                      </m:r>
                      <m:func>
                        <m:funcPr>
                          <m:ctrlPr>
                            <a:rPr lang="fr-FR" sz="1800" i="1">
                              <a:effectLst/>
                              <a:latin typeface="Cambria Math" panose="02040503050406030204" pitchFamily="18" charset="0"/>
                              <a:ea typeface="HGMinchoB"/>
                              <a:cs typeface="Assistant" pitchFamily="2" charset="-79"/>
                            </a:rPr>
                          </m:ctrlPr>
                        </m:funcPr>
                        <m:fName>
                          <m:r>
                            <m:rPr>
                              <m:sty m:val="p"/>
                            </m:rPr>
                            <a:rPr lang="fr-FR" sz="1800">
                              <a:effectLst/>
                              <a:latin typeface="Cambria Math" panose="02040503050406030204" pitchFamily="18" charset="0"/>
                              <a:ea typeface="HGMinchoB"/>
                              <a:cs typeface="Assistant" pitchFamily="2" charset="-79"/>
                            </a:rPr>
                            <m:t>log</m:t>
                          </m:r>
                        </m:fName>
                        <m:e>
                          <m:d>
                            <m:dPr>
                              <m:ctrlPr>
                                <a:rPr lang="fr-FR" sz="1800" i="1">
                                  <a:effectLst/>
                                  <a:latin typeface="Cambria Math" panose="02040503050406030204" pitchFamily="18" charset="0"/>
                                  <a:ea typeface="HGMinchoB"/>
                                  <a:cs typeface="Assistant" pitchFamily="2" charset="-79"/>
                                </a:rPr>
                              </m:ctrlPr>
                            </m:dPr>
                            <m:e>
                              <m:f>
                                <m:fPr>
                                  <m:ctrlPr>
                                    <a:rPr lang="fr-FR" sz="1800" i="1">
                                      <a:effectLst/>
                                      <a:latin typeface="Cambria Math" panose="02040503050406030204" pitchFamily="18" charset="0"/>
                                      <a:ea typeface="HGMinchoB"/>
                                      <a:cs typeface="Assistant" pitchFamily="2" charset="-79"/>
                                    </a:rPr>
                                  </m:ctrlPr>
                                </m:fPr>
                                <m:num>
                                  <m:r>
                                    <a:rPr lang="fr-FR" sz="1800" i="1">
                                      <a:effectLst/>
                                      <a:latin typeface="Cambria Math" panose="02040503050406030204" pitchFamily="18" charset="0"/>
                                      <a:ea typeface="HGMinchoB"/>
                                      <a:cs typeface="Assistant" pitchFamily="2" charset="-79"/>
                                    </a:rPr>
                                    <m:t>4</m:t>
                                  </m:r>
                                  <m:r>
                                    <a:rPr lang="fr-FR" sz="1800" i="1">
                                      <a:effectLst/>
                                      <a:latin typeface="Cambria Math" panose="02040503050406030204" pitchFamily="18" charset="0"/>
                                      <a:ea typeface="HGMinchoB"/>
                                      <a:cs typeface="Assistant" pitchFamily="2" charset="-79"/>
                                    </a:rPr>
                                    <m:t>𝜋</m:t>
                                  </m:r>
                                  <m:r>
                                    <a:rPr lang="fr-FR" sz="1800" i="1">
                                      <a:effectLst/>
                                      <a:latin typeface="Cambria Math" panose="02040503050406030204" pitchFamily="18" charset="0"/>
                                      <a:ea typeface="HGMinchoB"/>
                                      <a:cs typeface="Assistant" pitchFamily="2" charset="-79"/>
                                    </a:rPr>
                                    <m:t>𝐷𝑓</m:t>
                                  </m:r>
                                </m:num>
                                <m:den>
                                  <m:r>
                                    <a:rPr lang="fr-FR" sz="1800" i="1">
                                      <a:effectLst/>
                                      <a:latin typeface="Cambria Math" panose="02040503050406030204" pitchFamily="18" charset="0"/>
                                      <a:ea typeface="HGMinchoB"/>
                                      <a:cs typeface="Assistant" pitchFamily="2" charset="-79"/>
                                    </a:rPr>
                                    <m:t>𝑐</m:t>
                                  </m:r>
                                </m:den>
                              </m:f>
                            </m:e>
                          </m:d>
                        </m:e>
                      </m:func>
                    </m:oMath>
                  </m:oMathPara>
                </a14:m>
                <a:endParaRPr lang="fr-FR" sz="1800" dirty="0">
                  <a:effectLst/>
                  <a:latin typeface="Assistant" pitchFamily="2" charset="-79"/>
                  <a:ea typeface="Rockwell" panose="02060603020205020403" pitchFamily="18" charset="0"/>
                  <a:cs typeface="Assistant" pitchFamily="2" charset="-79"/>
                </a:endParaRPr>
              </a:p>
              <a:p>
                <a:r>
                  <a:rPr lang="fr-FR" dirty="0"/>
                  <a:t>Équation PIRE :</a:t>
                </a:r>
              </a:p>
              <a:p>
                <a14:m>
                  <m:oMathPara xmlns:m="http://schemas.openxmlformats.org/officeDocument/2006/math">
                    <m:oMathParaPr>
                      <m:jc m:val="centerGroup"/>
                    </m:oMathParaPr>
                    <m:oMath xmlns:m="http://schemas.openxmlformats.org/officeDocument/2006/math">
                      <m:r>
                        <a:rPr lang="fr-FR" sz="1800" i="1" smtClean="0">
                          <a:effectLst/>
                          <a:latin typeface="Cambria Math" panose="02040503050406030204" pitchFamily="18" charset="0"/>
                          <a:ea typeface="Rockwell" panose="02060603020205020403" pitchFamily="18" charset="0"/>
                          <a:cs typeface="Assistant" pitchFamily="2" charset="-79"/>
                        </a:rPr>
                        <m:t>𝑃𝐼𝑅𝐸</m:t>
                      </m:r>
                      <m:r>
                        <a:rPr lang="fr-FR" sz="1800" i="1" smtClean="0">
                          <a:effectLst/>
                          <a:latin typeface="Cambria Math" panose="02040503050406030204" pitchFamily="18" charset="0"/>
                          <a:ea typeface="Rockwell" panose="02060603020205020403" pitchFamily="18" charset="0"/>
                          <a:cs typeface="Assistant" pitchFamily="2" charset="-79"/>
                        </a:rPr>
                        <m:t> =</m:t>
                      </m:r>
                      <m:sSub>
                        <m:sSubPr>
                          <m:ctrlPr>
                            <a:rPr lang="fr-FR" sz="1800" i="1">
                              <a:effectLst/>
                              <a:latin typeface="Cambria Math" panose="02040503050406030204" pitchFamily="18" charset="0"/>
                              <a:ea typeface="Rockwell" panose="02060603020205020403" pitchFamily="18" charset="0"/>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𝑃</m:t>
                          </m:r>
                        </m:e>
                        <m:sub>
                          <m:r>
                            <a:rPr lang="fr-FR" sz="1800" i="1">
                              <a:effectLst/>
                              <a:latin typeface="Cambria Math" panose="02040503050406030204" pitchFamily="18" charset="0"/>
                              <a:ea typeface="Rockwell" panose="02060603020205020403" pitchFamily="18" charset="0"/>
                              <a:cs typeface="Assistant" pitchFamily="2" charset="-79"/>
                            </a:rPr>
                            <m:t>𝑙𝑒𝑐𝑡𝑒𝑢𝑟</m:t>
                          </m:r>
                        </m:sub>
                      </m:sSub>
                      <m:r>
                        <a:rPr lang="fr-FR" sz="1800" i="1">
                          <a:effectLst/>
                          <a:latin typeface="Cambria Math" panose="02040503050406030204" pitchFamily="18" charset="0"/>
                          <a:ea typeface="Rockwell" panose="02060603020205020403" pitchFamily="18" charset="0"/>
                          <a:cs typeface="Assistant" pitchFamily="2" charset="-79"/>
                        </a:rPr>
                        <m:t>(</m:t>
                      </m:r>
                      <m:r>
                        <a:rPr lang="fr-FR" sz="1800" i="1">
                          <a:effectLst/>
                          <a:latin typeface="Cambria Math" panose="02040503050406030204" pitchFamily="18" charset="0"/>
                          <a:ea typeface="Rockwell" panose="02060603020205020403" pitchFamily="18" charset="0"/>
                          <a:cs typeface="Assistant" pitchFamily="2" charset="-79"/>
                        </a:rPr>
                        <m:t>𝑑𝐵𝑚</m:t>
                      </m:r>
                      <m:r>
                        <a:rPr lang="fr-FR" sz="1800" i="1">
                          <a:effectLst/>
                          <a:latin typeface="Cambria Math" panose="02040503050406030204" pitchFamily="18" charset="0"/>
                          <a:ea typeface="Rockwell" panose="02060603020205020403" pitchFamily="18" charset="0"/>
                          <a:cs typeface="Assistant" pitchFamily="2" charset="-79"/>
                        </a:rPr>
                        <m:t>)+</m:t>
                      </m:r>
                      <m:sSub>
                        <m:sSubPr>
                          <m:ctrlPr>
                            <a:rPr lang="fr-FR" sz="1800" i="1">
                              <a:effectLst/>
                              <a:latin typeface="Cambria Math" panose="02040503050406030204" pitchFamily="18" charset="0"/>
                              <a:ea typeface="Rockwell" panose="02060603020205020403" pitchFamily="18" charset="0"/>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𝐺</m:t>
                          </m:r>
                        </m:e>
                        <m:sub>
                          <m:r>
                            <a:rPr lang="fr-FR" sz="1800" i="1">
                              <a:effectLst/>
                              <a:latin typeface="Cambria Math" panose="02040503050406030204" pitchFamily="18" charset="0"/>
                              <a:ea typeface="Rockwell" panose="02060603020205020403" pitchFamily="18" charset="0"/>
                              <a:cs typeface="Assistant" pitchFamily="2" charset="-79"/>
                            </a:rPr>
                            <m:t>𝑙𝑒𝑐𝑡𝑒𝑢𝑟</m:t>
                          </m:r>
                        </m:sub>
                      </m:sSub>
                      <m:r>
                        <a:rPr lang="fr-FR" sz="1800" i="1">
                          <a:effectLst/>
                          <a:latin typeface="Cambria Math" panose="02040503050406030204" pitchFamily="18" charset="0"/>
                          <a:ea typeface="Rockwell" panose="02060603020205020403" pitchFamily="18" charset="0"/>
                          <a:cs typeface="Assistant" pitchFamily="2" charset="-79"/>
                        </a:rPr>
                        <m:t>(</m:t>
                      </m:r>
                      <m:r>
                        <a:rPr lang="fr-FR" sz="1800" i="1">
                          <a:effectLst/>
                          <a:latin typeface="Cambria Math" panose="02040503050406030204" pitchFamily="18" charset="0"/>
                          <a:ea typeface="Rockwell" panose="02060603020205020403" pitchFamily="18" charset="0"/>
                          <a:cs typeface="Assistant" pitchFamily="2" charset="-79"/>
                        </a:rPr>
                        <m:t>𝑑𝐵𝑖</m:t>
                      </m:r>
                      <m:r>
                        <a:rPr lang="fr-FR" sz="1800" i="1">
                          <a:effectLst/>
                          <a:latin typeface="Cambria Math" panose="02040503050406030204" pitchFamily="18" charset="0"/>
                          <a:ea typeface="Rockwell" panose="02060603020205020403" pitchFamily="18" charset="0"/>
                          <a:cs typeface="Assistant" pitchFamily="2" charset="-79"/>
                        </a:rPr>
                        <m:t>)=</m:t>
                      </m:r>
                      <m:sSub>
                        <m:sSubPr>
                          <m:ctrlPr>
                            <a:rPr lang="fr-FR" sz="1800" i="1">
                              <a:effectLst/>
                              <a:latin typeface="Cambria Math" panose="02040503050406030204" pitchFamily="18" charset="0"/>
                              <a:ea typeface="Rockwell" panose="02060603020205020403" pitchFamily="18" charset="0"/>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𝑃</m:t>
                          </m:r>
                        </m:e>
                        <m:sub>
                          <m:r>
                            <a:rPr lang="fr-FR" sz="1800" i="1">
                              <a:effectLst/>
                              <a:latin typeface="Cambria Math" panose="02040503050406030204" pitchFamily="18" charset="0"/>
                              <a:ea typeface="Rockwell" panose="02060603020205020403" pitchFamily="18" charset="0"/>
                              <a:cs typeface="Assistant" pitchFamily="2" charset="-79"/>
                            </a:rPr>
                            <m:t>𝑡𝑎𝑔</m:t>
                          </m:r>
                        </m:sub>
                      </m:sSub>
                      <m:r>
                        <a:rPr lang="fr-FR" sz="1800" i="1">
                          <a:effectLst/>
                          <a:latin typeface="Cambria Math" panose="02040503050406030204" pitchFamily="18" charset="0"/>
                          <a:ea typeface="Rockwell" panose="02060603020205020403" pitchFamily="18" charset="0"/>
                          <a:cs typeface="Assistant" pitchFamily="2" charset="-79"/>
                        </a:rPr>
                        <m:t>(</m:t>
                      </m:r>
                      <m:r>
                        <a:rPr lang="fr-FR" sz="1800" i="1">
                          <a:effectLst/>
                          <a:latin typeface="Cambria Math" panose="02040503050406030204" pitchFamily="18" charset="0"/>
                          <a:ea typeface="Rockwell" panose="02060603020205020403" pitchFamily="18" charset="0"/>
                          <a:cs typeface="Assistant" pitchFamily="2" charset="-79"/>
                        </a:rPr>
                        <m:t>𝑑𝐵𝑚</m:t>
                      </m:r>
                      <m:r>
                        <a:rPr lang="fr-FR" sz="1800" i="1">
                          <a:effectLst/>
                          <a:latin typeface="Cambria Math" panose="02040503050406030204" pitchFamily="18" charset="0"/>
                          <a:ea typeface="Rockwell" panose="02060603020205020403" pitchFamily="18" charset="0"/>
                          <a:cs typeface="Assistant" pitchFamily="2" charset="-79"/>
                        </a:rPr>
                        <m:t>)−</m:t>
                      </m:r>
                      <m:sSub>
                        <m:sSubPr>
                          <m:ctrlPr>
                            <a:rPr lang="fr-FR" sz="1800" i="1">
                              <a:effectLst/>
                              <a:latin typeface="Cambria Math" panose="02040503050406030204" pitchFamily="18" charset="0"/>
                              <a:ea typeface="Rockwell" panose="02060603020205020403" pitchFamily="18" charset="0"/>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𝐺</m:t>
                          </m:r>
                        </m:e>
                        <m:sub>
                          <m:r>
                            <a:rPr lang="fr-FR" sz="1800" i="1">
                              <a:effectLst/>
                              <a:latin typeface="Cambria Math" panose="02040503050406030204" pitchFamily="18" charset="0"/>
                              <a:ea typeface="Rockwell" panose="02060603020205020403" pitchFamily="18" charset="0"/>
                              <a:cs typeface="Assistant" pitchFamily="2" charset="-79"/>
                            </a:rPr>
                            <m:t>𝑡𝑎𝑔</m:t>
                          </m:r>
                        </m:sub>
                      </m:sSub>
                      <m:r>
                        <a:rPr lang="fr-FR" sz="1800" i="1">
                          <a:effectLst/>
                          <a:latin typeface="Cambria Math" panose="02040503050406030204" pitchFamily="18" charset="0"/>
                          <a:ea typeface="Rockwell" panose="02060603020205020403" pitchFamily="18" charset="0"/>
                          <a:cs typeface="Assistant" pitchFamily="2" charset="-79"/>
                        </a:rPr>
                        <m:t>(</m:t>
                      </m:r>
                      <m:r>
                        <a:rPr lang="fr-FR" sz="1800" i="1">
                          <a:effectLst/>
                          <a:latin typeface="Cambria Math" panose="02040503050406030204" pitchFamily="18" charset="0"/>
                          <a:ea typeface="Rockwell" panose="02060603020205020403" pitchFamily="18" charset="0"/>
                          <a:cs typeface="Assistant" pitchFamily="2" charset="-79"/>
                        </a:rPr>
                        <m:t>𝑑𝐵𝑖</m:t>
                      </m:r>
                      <m:r>
                        <a:rPr lang="fr-FR" sz="1800" i="1">
                          <a:effectLst/>
                          <a:latin typeface="Cambria Math" panose="02040503050406030204" pitchFamily="18" charset="0"/>
                          <a:ea typeface="Rockwell" panose="02060603020205020403" pitchFamily="18" charset="0"/>
                          <a:cs typeface="Assistant" pitchFamily="2" charset="-79"/>
                        </a:rPr>
                        <m:t>)+20</m:t>
                      </m:r>
                      <m:func>
                        <m:funcPr>
                          <m:ctrlPr>
                            <a:rPr lang="fr-FR" sz="1800" i="1">
                              <a:effectLst/>
                              <a:latin typeface="Cambria Math" panose="02040503050406030204" pitchFamily="18" charset="0"/>
                              <a:ea typeface="HGMinchoB"/>
                              <a:cs typeface="Assistant" pitchFamily="2" charset="-79"/>
                            </a:rPr>
                          </m:ctrlPr>
                        </m:funcPr>
                        <m:fName>
                          <m:r>
                            <m:rPr>
                              <m:sty m:val="p"/>
                            </m:rPr>
                            <a:rPr lang="fr-FR" sz="1800">
                              <a:effectLst/>
                              <a:latin typeface="Cambria Math" panose="02040503050406030204" pitchFamily="18" charset="0"/>
                              <a:ea typeface="HGMinchoB"/>
                              <a:cs typeface="Assistant" pitchFamily="2" charset="-79"/>
                            </a:rPr>
                            <m:t>log</m:t>
                          </m:r>
                        </m:fName>
                        <m:e>
                          <m:d>
                            <m:dPr>
                              <m:ctrlPr>
                                <a:rPr lang="fr-FR" sz="1800" i="1">
                                  <a:effectLst/>
                                  <a:latin typeface="Cambria Math" panose="02040503050406030204" pitchFamily="18" charset="0"/>
                                  <a:ea typeface="HGMinchoB"/>
                                  <a:cs typeface="Assistant" pitchFamily="2" charset="-79"/>
                                </a:rPr>
                              </m:ctrlPr>
                            </m:dPr>
                            <m:e>
                              <m:f>
                                <m:fPr>
                                  <m:ctrlPr>
                                    <a:rPr lang="fr-FR" sz="1800" i="1">
                                      <a:effectLst/>
                                      <a:latin typeface="Cambria Math" panose="02040503050406030204" pitchFamily="18" charset="0"/>
                                      <a:ea typeface="HGMinchoB"/>
                                      <a:cs typeface="Assistant" pitchFamily="2" charset="-79"/>
                                    </a:rPr>
                                  </m:ctrlPr>
                                </m:fPr>
                                <m:num>
                                  <m:r>
                                    <a:rPr lang="fr-FR" sz="1800" i="1">
                                      <a:effectLst/>
                                      <a:latin typeface="Cambria Math" panose="02040503050406030204" pitchFamily="18" charset="0"/>
                                      <a:ea typeface="HGMinchoB"/>
                                      <a:cs typeface="Assistant" pitchFamily="2" charset="-79"/>
                                    </a:rPr>
                                    <m:t>4</m:t>
                                  </m:r>
                                  <m:r>
                                    <a:rPr lang="fr-FR" sz="1800" i="1">
                                      <a:effectLst/>
                                      <a:latin typeface="Cambria Math" panose="02040503050406030204" pitchFamily="18" charset="0"/>
                                      <a:ea typeface="HGMinchoB"/>
                                      <a:cs typeface="Assistant" pitchFamily="2" charset="-79"/>
                                    </a:rPr>
                                    <m:t>𝜋</m:t>
                                  </m:r>
                                  <m:r>
                                    <a:rPr lang="fr-FR" sz="1800" i="1">
                                      <a:effectLst/>
                                      <a:latin typeface="Cambria Math" panose="02040503050406030204" pitchFamily="18" charset="0"/>
                                      <a:ea typeface="HGMinchoB"/>
                                      <a:cs typeface="Assistant" pitchFamily="2" charset="-79"/>
                                    </a:rPr>
                                    <m:t>𝐷𝑓</m:t>
                                  </m:r>
                                </m:num>
                                <m:den>
                                  <m:r>
                                    <a:rPr lang="fr-FR" sz="1800" i="1">
                                      <a:effectLst/>
                                      <a:latin typeface="Cambria Math" panose="02040503050406030204" pitchFamily="18" charset="0"/>
                                      <a:ea typeface="HGMinchoB"/>
                                      <a:cs typeface="Assistant" pitchFamily="2" charset="-79"/>
                                    </a:rPr>
                                    <m:t>𝑐</m:t>
                                  </m:r>
                                </m:den>
                              </m:f>
                            </m:e>
                          </m:d>
                        </m:e>
                      </m:func>
                    </m:oMath>
                  </m:oMathPara>
                </a14:m>
                <a:endParaRPr lang="fr-FR" sz="1800" dirty="0">
                  <a:effectLst/>
                  <a:latin typeface="Assistant" pitchFamily="2" charset="-79"/>
                  <a:ea typeface="Rockwell" panose="02060603020205020403" pitchFamily="18" charset="0"/>
                  <a:cs typeface="Assistant" pitchFamily="2" charset="-79"/>
                </a:endParaRPr>
              </a:p>
              <a:p>
                <a:r>
                  <a:rPr lang="fr-FR" dirty="0"/>
                  <a:t>Formule de Criticité :</a:t>
                </a:r>
              </a:p>
              <a:p>
                <a14:m>
                  <m:oMathPara xmlns:m="http://schemas.openxmlformats.org/officeDocument/2006/math">
                    <m:oMathParaPr>
                      <m:jc m:val="centerGroup"/>
                    </m:oMathParaPr>
                    <m:oMath xmlns:m="http://schemas.openxmlformats.org/officeDocument/2006/math">
                      <m:r>
                        <a:rPr lang="fr-FR" sz="1800" i="1" smtClean="0">
                          <a:effectLst/>
                          <a:latin typeface="Cambria Math" panose="02040503050406030204" pitchFamily="18" charset="0"/>
                          <a:ea typeface="Rockwell" panose="02060603020205020403" pitchFamily="18" charset="0"/>
                          <a:cs typeface="Assistant" pitchFamily="2" charset="-79"/>
                        </a:rPr>
                        <m:t>𝐶𝑟𝑖𝑡𝑖𝑐𝑖𝑡</m:t>
                      </m:r>
                      <m:r>
                        <a:rPr lang="fr-FR" sz="1800" i="1" smtClean="0">
                          <a:effectLst/>
                          <a:latin typeface="Cambria Math" panose="02040503050406030204" pitchFamily="18" charset="0"/>
                          <a:ea typeface="Rockwell" panose="02060603020205020403" pitchFamily="18" charset="0"/>
                          <a:cs typeface="Assistant" pitchFamily="2" charset="-79"/>
                        </a:rPr>
                        <m:t>é = </m:t>
                      </m:r>
                      <m:r>
                        <a:rPr lang="fr-FR" sz="1800" i="1" smtClean="0">
                          <a:effectLst/>
                          <a:latin typeface="Cambria Math" panose="02040503050406030204" pitchFamily="18" charset="0"/>
                          <a:ea typeface="Rockwell" panose="02060603020205020403" pitchFamily="18" charset="0"/>
                          <a:cs typeface="Assistant" pitchFamily="2" charset="-79"/>
                        </a:rPr>
                        <m:t>𝐹𝑟</m:t>
                      </m:r>
                      <m:r>
                        <a:rPr lang="fr-FR" sz="1800" i="1" smtClean="0">
                          <a:effectLst/>
                          <a:latin typeface="Cambria Math" panose="02040503050406030204" pitchFamily="18" charset="0"/>
                          <a:ea typeface="Rockwell" panose="02060603020205020403" pitchFamily="18" charset="0"/>
                          <a:cs typeface="Assistant" pitchFamily="2" charset="-79"/>
                        </a:rPr>
                        <m:t>é</m:t>
                      </m:r>
                      <m:r>
                        <a:rPr lang="fr-FR" sz="1800" i="1" smtClean="0">
                          <a:effectLst/>
                          <a:latin typeface="Cambria Math" panose="02040503050406030204" pitchFamily="18" charset="0"/>
                          <a:ea typeface="Rockwell" panose="02060603020205020403" pitchFamily="18" charset="0"/>
                          <a:cs typeface="Assistant" pitchFamily="2" charset="-79"/>
                        </a:rPr>
                        <m:t>𝑞𝑢𝑒𝑛𝑐𝑒</m:t>
                      </m:r>
                      <m:r>
                        <a:rPr lang="fr-FR" sz="1800" i="1" smtClean="0">
                          <a:effectLst/>
                          <a:latin typeface="Cambria Math" panose="02040503050406030204" pitchFamily="18" charset="0"/>
                          <a:ea typeface="Rockwell" panose="02060603020205020403" pitchFamily="18" charset="0"/>
                          <a:cs typeface="Assistant" pitchFamily="2" charset="-79"/>
                        </a:rPr>
                        <m:t> × </m:t>
                      </m:r>
                      <m:r>
                        <a:rPr lang="fr-FR" sz="1800" i="1" smtClean="0">
                          <a:effectLst/>
                          <a:latin typeface="Cambria Math" panose="02040503050406030204" pitchFamily="18" charset="0"/>
                          <a:ea typeface="Rockwell" panose="02060603020205020403" pitchFamily="18" charset="0"/>
                          <a:cs typeface="Assistant" pitchFamily="2" charset="-79"/>
                        </a:rPr>
                        <m:t>𝐷</m:t>
                      </m:r>
                      <m:r>
                        <a:rPr lang="fr-FR" sz="1800" i="1" smtClean="0">
                          <a:effectLst/>
                          <a:latin typeface="Cambria Math" panose="02040503050406030204" pitchFamily="18" charset="0"/>
                          <a:ea typeface="Rockwell" panose="02060603020205020403" pitchFamily="18" charset="0"/>
                          <a:cs typeface="Assistant" pitchFamily="2" charset="-79"/>
                        </a:rPr>
                        <m:t>é</m:t>
                      </m:r>
                      <m:r>
                        <a:rPr lang="fr-FR" sz="1800" i="1" smtClean="0">
                          <a:effectLst/>
                          <a:latin typeface="Cambria Math" panose="02040503050406030204" pitchFamily="18" charset="0"/>
                          <a:ea typeface="Rockwell" panose="02060603020205020403" pitchFamily="18" charset="0"/>
                          <a:cs typeface="Assistant" pitchFamily="2" charset="-79"/>
                        </a:rPr>
                        <m:t>𝑡𝑒𝑐𝑡𝑖𝑜𝑛</m:t>
                      </m:r>
                      <m:r>
                        <a:rPr lang="fr-FR" sz="1800" i="1" smtClean="0">
                          <a:effectLst/>
                          <a:latin typeface="Cambria Math" panose="02040503050406030204" pitchFamily="18" charset="0"/>
                          <a:ea typeface="Rockwell" panose="02060603020205020403" pitchFamily="18" charset="0"/>
                          <a:cs typeface="Assistant" pitchFamily="2" charset="-79"/>
                        </a:rPr>
                        <m:t> × </m:t>
                      </m:r>
                      <m:r>
                        <a:rPr lang="fr-FR" sz="1800" i="1" smtClean="0">
                          <a:effectLst/>
                          <a:latin typeface="Cambria Math" panose="02040503050406030204" pitchFamily="18" charset="0"/>
                          <a:ea typeface="Rockwell" panose="02060603020205020403" pitchFamily="18" charset="0"/>
                          <a:cs typeface="Assistant" pitchFamily="2" charset="-79"/>
                        </a:rPr>
                        <m:t>𝐺𝑟𝑎𝑣𝑖𝑡</m:t>
                      </m:r>
                      <m:r>
                        <a:rPr lang="fr-FR" sz="1800" i="1" smtClean="0">
                          <a:effectLst/>
                          <a:latin typeface="Cambria Math" panose="02040503050406030204" pitchFamily="18" charset="0"/>
                          <a:ea typeface="Rockwell" panose="02060603020205020403" pitchFamily="18" charset="0"/>
                          <a:cs typeface="Assistant" pitchFamily="2" charset="-79"/>
                        </a:rPr>
                        <m:t>é</m:t>
                      </m:r>
                    </m:oMath>
                  </m:oMathPara>
                </a14:m>
                <a:endParaRPr lang="fr-FR" sz="1800" dirty="0">
                  <a:effectLst/>
                  <a:latin typeface="Assistant" pitchFamily="2" charset="-79"/>
                  <a:ea typeface="Rockwell" panose="02060603020205020403" pitchFamily="18" charset="0"/>
                  <a:cs typeface="Assistant" pitchFamily="2" charset="-79"/>
                </a:endParaRPr>
              </a:p>
              <a:p>
                <a:endParaRPr lang="fr-FR" dirty="0"/>
              </a:p>
            </p:txBody>
          </p:sp>
        </mc:Choice>
        <mc:Fallback>
          <p:sp>
            <p:nvSpPr>
              <p:cNvPr id="4" name="ZoneTexte 3">
                <a:extLst>
                  <a:ext uri="{FF2B5EF4-FFF2-40B4-BE49-F238E27FC236}">
                    <a16:creationId xmlns:a16="http://schemas.microsoft.com/office/drawing/2014/main" id="{C371E07D-6820-2CA7-0A4C-D009CC6F9D85}"/>
                  </a:ext>
                </a:extLst>
              </p:cNvPr>
              <p:cNvSpPr txBox="1">
                <a:spLocks noRot="1" noChangeAspect="1" noMove="1" noResize="1" noEditPoints="1" noAdjustHandles="1" noChangeArrowheads="1" noChangeShapeType="1" noTextEdit="1"/>
              </p:cNvSpPr>
              <p:nvPr/>
            </p:nvSpPr>
            <p:spPr>
              <a:xfrm>
                <a:off x="1290320" y="243840"/>
                <a:ext cx="10556240" cy="2722027"/>
              </a:xfrm>
              <a:prstGeom prst="rect">
                <a:avLst/>
              </a:prstGeom>
              <a:blipFill>
                <a:blip r:embed="rId3"/>
                <a:stretch>
                  <a:fillRect l="-520" t="-1119"/>
                </a:stretch>
              </a:blipFill>
            </p:spPr>
            <p:txBody>
              <a:bodyPr/>
              <a:lstStyle/>
              <a:p>
                <a:r>
                  <a:rPr lang="fr-FR">
                    <a:noFill/>
                  </a:rPr>
                  <a:t> </a:t>
                </a:r>
              </a:p>
            </p:txBody>
          </p:sp>
        </mc:Fallback>
      </mc:AlternateContent>
    </p:spTree>
    <p:extLst>
      <p:ext uri="{BB962C8B-B14F-4D97-AF65-F5344CB8AC3E}">
        <p14:creationId xmlns:p14="http://schemas.microsoft.com/office/powerpoint/2010/main" val="2463782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38972CB-57A8-8625-8EEE-BE9FC343D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9859"/>
            <a:ext cx="4603494" cy="3411354"/>
          </a:xfrm>
          <a:prstGeom prst="rect">
            <a:avLst/>
          </a:prstGeom>
        </p:spPr>
      </p:pic>
      <p:sp>
        <p:nvSpPr>
          <p:cNvPr id="2" name="Titre 6">
            <a:extLst>
              <a:ext uri="{FF2B5EF4-FFF2-40B4-BE49-F238E27FC236}">
                <a16:creationId xmlns:a16="http://schemas.microsoft.com/office/drawing/2014/main" id="{B3F7A8A9-8F93-3ACF-53BB-8CF96D07AE44}"/>
              </a:ext>
            </a:extLst>
          </p:cNvPr>
          <p:cNvSpPr txBox="1">
            <a:spLocks noGrp="1"/>
          </p:cNvSpPr>
          <p:nvPr>
            <p:ph type="title"/>
          </p:nvPr>
        </p:nvSpPr>
        <p:spPr/>
        <p:txBody>
          <a:bodyPr/>
          <a:lstStyle/>
          <a:p>
            <a:pPr lvl="0"/>
            <a:r>
              <a:rPr lang="fr-FR" dirty="0"/>
              <a:t>Introduction</a:t>
            </a:r>
          </a:p>
        </p:txBody>
      </p:sp>
      <p:sp>
        <p:nvSpPr>
          <p:cNvPr id="5" name="Espace réservé du contenu 8">
            <a:extLst>
              <a:ext uri="{FF2B5EF4-FFF2-40B4-BE49-F238E27FC236}">
                <a16:creationId xmlns:a16="http://schemas.microsoft.com/office/drawing/2014/main" id="{ACEF6EED-451F-8492-DEBD-E33774B82198}"/>
              </a:ext>
            </a:extLst>
          </p:cNvPr>
          <p:cNvSpPr txBox="1">
            <a:spLocks noGrp="1"/>
          </p:cNvSpPr>
          <p:nvPr>
            <p:ph type="body" idx="4294967295"/>
          </p:nvPr>
        </p:nvSpPr>
        <p:spPr>
          <a:xfrm>
            <a:off x="5205916" y="2353583"/>
            <a:ext cx="6457721" cy="3767492"/>
          </a:xfrm>
        </p:spPr>
        <p:txBody>
          <a:bodyPr anchor="t"/>
          <a:lstStyle/>
          <a:p>
            <a:pPr lvl="0"/>
            <a:r>
              <a:rPr lang="fr-FR" sz="1600" b="0">
                <a:solidFill>
                  <a:srgbClr val="303030"/>
                </a:solidFill>
                <a:latin typeface="Meiryo" panose="020B0604030504040204" pitchFamily="34" charset="-128"/>
                <a:ea typeface="Meiryo" panose="020B0604030504040204" pitchFamily="34" charset="-128"/>
              </a:rPr>
              <a:t>I</a:t>
            </a:r>
            <a:r>
              <a:rPr lang="fr-FR" sz="1600" b="0" i="0">
                <a:solidFill>
                  <a:srgbClr val="303030"/>
                </a:solidFill>
                <a:effectLst/>
                <a:latin typeface="Meiryo" panose="020B0604030504040204" pitchFamily="34" charset="-128"/>
                <a:ea typeface="Meiryo" panose="020B0604030504040204" pitchFamily="34" charset="-128"/>
              </a:rPr>
              <a:t>ntégration d’un système d’encollage à une cha</a:t>
            </a:r>
            <a:r>
              <a:rPr lang="fr-FR" sz="1600" b="0">
                <a:solidFill>
                  <a:srgbClr val="303030"/>
                </a:solidFill>
                <a:latin typeface="Meiryo" panose="020B0604030504040204" pitchFamily="34" charset="-128"/>
                <a:ea typeface="Meiryo" panose="020B0604030504040204" pitchFamily="34" charset="-128"/>
              </a:rPr>
              <a:t>îne de production</a:t>
            </a:r>
            <a:endParaRPr lang="fr-FR" sz="1600" b="0" dirty="0">
              <a:latin typeface="Meiryo" panose="020B0604030504040204" pitchFamily="34" charset="-128"/>
              <a:ea typeface="Meiryo" panose="020B0604030504040204" pitchFamily="34" charset="-128"/>
            </a:endParaRPr>
          </a:p>
        </p:txBody>
      </p:sp>
      <p:sp>
        <p:nvSpPr>
          <p:cNvPr id="6" name="Espace réservé du pied de page 21">
            <a:extLst>
              <a:ext uri="{FF2B5EF4-FFF2-40B4-BE49-F238E27FC236}">
                <a16:creationId xmlns:a16="http://schemas.microsoft.com/office/drawing/2014/main" id="{170CBA18-5441-EAF4-D2D3-120F829B5859}"/>
              </a:ext>
            </a:extLst>
          </p:cNvPr>
          <p:cNvSpPr txBox="1"/>
          <p:nvPr/>
        </p:nvSpPr>
        <p:spPr>
          <a:xfrm>
            <a:off x="216354" y="6309360"/>
            <a:ext cx="409703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latin typeface="Meiryo"/>
              </a:rPr>
              <a:t>Projet </a:t>
            </a:r>
            <a:r>
              <a:rPr lang="fr-FR" sz="1200" spc="150">
                <a:latin typeface="Meiryo"/>
              </a:rPr>
              <a:t>Encolleuse</a:t>
            </a:r>
            <a:endParaRPr lang="fr-FR" sz="1200" b="0" i="0" u="none" strike="noStrike" kern="1200" cap="none" spc="150" baseline="0" dirty="0">
              <a:uFillTx/>
              <a:latin typeface="Meiryo"/>
            </a:endParaRPr>
          </a:p>
        </p:txBody>
      </p:sp>
      <p:sp>
        <p:nvSpPr>
          <p:cNvPr id="7" name="Espace réservé de la date 1">
            <a:extLst>
              <a:ext uri="{FF2B5EF4-FFF2-40B4-BE49-F238E27FC236}">
                <a16:creationId xmlns:a16="http://schemas.microsoft.com/office/drawing/2014/main" id="{EFAF3089-8FFB-B52B-5735-47964FCDE1C9}"/>
              </a:ext>
            </a:extLst>
          </p:cNvPr>
          <p:cNvSpPr txBox="1"/>
          <p:nvPr/>
        </p:nvSpPr>
        <p:spPr>
          <a:xfrm>
            <a:off x="5205304"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20</a:t>
            </a:r>
            <a:r>
              <a:rPr lang="fr-FR" sz="1200" b="0" i="0" u="none" strike="noStrike" kern="1200" cap="none" spc="150" baseline="0" dirty="0">
                <a:solidFill>
                  <a:srgbClr val="404040"/>
                </a:solidFill>
                <a:uFillTx/>
                <a:latin typeface="Meiryo"/>
              </a:rPr>
              <a:t>/05/2022</a:t>
            </a:r>
          </a:p>
        </p:txBody>
      </p:sp>
      <p:sp>
        <p:nvSpPr>
          <p:cNvPr id="8" name="Espace réservé du numéro de diapositive 22">
            <a:extLst>
              <a:ext uri="{FF2B5EF4-FFF2-40B4-BE49-F238E27FC236}">
                <a16:creationId xmlns:a16="http://schemas.microsoft.com/office/drawing/2014/main" id="{B6530689-AB4C-55C3-905E-D344B5A44350}"/>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DF3912D-C5CA-46E0-B6F1-FD03B3D4172A}" type="slidenum">
              <a:t>3</a:t>
            </a:fld>
            <a:endParaRPr lang="fr-FR" sz="1600" b="1" i="0" u="none" strike="noStrike" kern="1200" cap="none" spc="150" baseline="0">
              <a:solidFill>
                <a:srgbClr val="404040"/>
              </a:solidFill>
              <a:uFillTx/>
              <a:latin typeface="Meiryo"/>
            </a:endParaRPr>
          </a:p>
        </p:txBody>
      </p:sp>
      <p:pic>
        <p:nvPicPr>
          <p:cNvPr id="10" name="Image 9">
            <a:extLst>
              <a:ext uri="{FF2B5EF4-FFF2-40B4-BE49-F238E27FC236}">
                <a16:creationId xmlns:a16="http://schemas.microsoft.com/office/drawing/2014/main" id="{03E58507-DD73-00C1-B6F2-A29E19AA776B}"/>
              </a:ext>
            </a:extLst>
          </p:cNvPr>
          <p:cNvPicPr>
            <a:picLocks noChangeAspect="1"/>
          </p:cNvPicPr>
          <p:nvPr/>
        </p:nvPicPr>
        <p:blipFill rotWithShape="1">
          <a:blip r:embed="rId4"/>
          <a:srcRect l="45449"/>
          <a:stretch/>
        </p:blipFill>
        <p:spPr>
          <a:xfrm>
            <a:off x="0" y="0"/>
            <a:ext cx="4613550" cy="3396996"/>
          </a:xfrm>
          <a:prstGeom prst="rect">
            <a:avLst/>
          </a:prstGeom>
        </p:spPr>
      </p:pic>
      <p:pic>
        <p:nvPicPr>
          <p:cNvPr id="9" name="Graphique 9" descr="Sphères de Harvey 15% avec un remplissage uni">
            <a:extLst>
              <a:ext uri="{FF2B5EF4-FFF2-40B4-BE49-F238E27FC236}">
                <a16:creationId xmlns:a16="http://schemas.microsoft.com/office/drawing/2014/main" id="{964DBA77-D65A-AA74-188B-956C641427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51103" y="6309359"/>
            <a:ext cx="448492" cy="4502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re 13">
            <a:extLst>
              <a:ext uri="{FF2B5EF4-FFF2-40B4-BE49-F238E27FC236}">
                <a16:creationId xmlns:a16="http://schemas.microsoft.com/office/drawing/2014/main" id="{0A31E630-0B3C-6884-B929-E749BFC439D3}"/>
              </a:ext>
            </a:extLst>
          </p:cNvPr>
          <p:cNvSpPr txBox="1">
            <a:spLocks noGrp="1"/>
          </p:cNvSpPr>
          <p:nvPr>
            <p:ph type="title"/>
          </p:nvPr>
        </p:nvSpPr>
        <p:spPr/>
        <p:txBody>
          <a:bodyPr/>
          <a:lstStyle/>
          <a:p>
            <a:pPr lvl="0"/>
            <a:r>
              <a:rPr lang="fr-FR" dirty="0">
                <a:solidFill>
                  <a:srgbClr val="404040"/>
                </a:solidFill>
              </a:rPr>
              <a:t>AMDEC</a:t>
            </a:r>
          </a:p>
        </p:txBody>
      </p:sp>
      <p:sp>
        <p:nvSpPr>
          <p:cNvPr id="3" name="Sous-titre 14">
            <a:extLst>
              <a:ext uri="{FF2B5EF4-FFF2-40B4-BE49-F238E27FC236}">
                <a16:creationId xmlns:a16="http://schemas.microsoft.com/office/drawing/2014/main" id="{4FCBF44B-5895-6D5A-CE9E-A2E936801755}"/>
              </a:ext>
            </a:extLst>
          </p:cNvPr>
          <p:cNvSpPr txBox="1">
            <a:spLocks noGrp="1"/>
          </p:cNvSpPr>
          <p:nvPr>
            <p:ph type="subTitle" idx="4294967295"/>
          </p:nvPr>
        </p:nvSpPr>
        <p:spPr>
          <a:xfrm>
            <a:off x="7976914" y="4238042"/>
            <a:ext cx="3806921" cy="1741401"/>
          </a:xfrm>
        </p:spPr>
        <p:txBody>
          <a:bodyPr anchor="t"/>
          <a:lstStyle/>
          <a:p>
            <a:pPr lvl="0"/>
            <a:r>
              <a:rPr lang="fr-FR" sz="1600" b="0" dirty="0"/>
              <a:t>Analyse des risques et des modes de défaillance </a:t>
            </a:r>
          </a:p>
        </p:txBody>
      </p:sp>
      <p:sp>
        <p:nvSpPr>
          <p:cNvPr id="6" name="Rectangle 5">
            <a:extLst>
              <a:ext uri="{FF2B5EF4-FFF2-40B4-BE49-F238E27FC236}">
                <a16:creationId xmlns:a16="http://schemas.microsoft.com/office/drawing/2014/main" id="{F2CCB4D9-B810-C34F-124C-041CF5F39F09}"/>
              </a:ext>
            </a:extLst>
          </p:cNvPr>
          <p:cNvSpPr/>
          <p:nvPr/>
        </p:nvSpPr>
        <p:spPr>
          <a:xfrm>
            <a:off x="0" y="1097280"/>
            <a:ext cx="7511845" cy="503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Sous-titre 14">
            <a:extLst>
              <a:ext uri="{FF2B5EF4-FFF2-40B4-BE49-F238E27FC236}">
                <a16:creationId xmlns:a16="http://schemas.microsoft.com/office/drawing/2014/main" id="{95B7E57C-F651-1B90-C644-A15198FF5722}"/>
              </a:ext>
            </a:extLst>
          </p:cNvPr>
          <p:cNvSpPr txBox="1">
            <a:spLocks noGrp="1"/>
          </p:cNvSpPr>
          <p:nvPr>
            <p:ph type="subTitle" idx="4294967295"/>
          </p:nvPr>
        </p:nvSpPr>
        <p:spPr>
          <a:xfrm>
            <a:off x="2284506" y="5310179"/>
            <a:ext cx="2942830" cy="499926"/>
          </a:xfrm>
        </p:spPr>
        <p:txBody>
          <a:bodyPr anchor="t">
            <a:normAutofit/>
          </a:bodyPr>
          <a:lstStyle/>
          <a:p>
            <a:pPr lvl="0" algn="ctr"/>
            <a:r>
              <a:rPr lang="fr-FR" sz="1400" b="0" i="1" dirty="0"/>
              <a:t>Diagramme d’Ishikawa</a:t>
            </a:r>
          </a:p>
        </p:txBody>
      </p:sp>
      <p:pic>
        <p:nvPicPr>
          <p:cNvPr id="8" name="Image 7">
            <a:extLst>
              <a:ext uri="{FF2B5EF4-FFF2-40B4-BE49-F238E27FC236}">
                <a16:creationId xmlns:a16="http://schemas.microsoft.com/office/drawing/2014/main" id="{7917E79D-B725-2453-99B3-2794F04B024F}"/>
              </a:ext>
            </a:extLst>
          </p:cNvPr>
          <p:cNvPicPr>
            <a:picLocks noChangeAspect="1"/>
          </p:cNvPicPr>
          <p:nvPr/>
        </p:nvPicPr>
        <p:blipFill>
          <a:blip r:embed="rId3"/>
          <a:stretch>
            <a:fillRect/>
          </a:stretch>
        </p:blipFill>
        <p:spPr>
          <a:xfrm>
            <a:off x="86746" y="1266226"/>
            <a:ext cx="7338349" cy="4043953"/>
          </a:xfrm>
          <a:prstGeom prst="rect">
            <a:avLst/>
          </a:prstGeom>
        </p:spPr>
      </p:pic>
      <p:pic>
        <p:nvPicPr>
          <p:cNvPr id="9" name="Graphique 10" descr="Sphères de Harvey 20% avec un remplissage uni">
            <a:extLst>
              <a:ext uri="{FF2B5EF4-FFF2-40B4-BE49-F238E27FC236}">
                <a16:creationId xmlns:a16="http://schemas.microsoft.com/office/drawing/2014/main" id="{B7825CB8-83FE-2C11-481C-85FD6F9A6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58835" y="6309360"/>
            <a:ext cx="450000" cy="457200"/>
          </a:xfrm>
          <a:prstGeom prst="rect">
            <a:avLst/>
          </a:prstGeom>
        </p:spPr>
      </p:pic>
      <p:sp>
        <p:nvSpPr>
          <p:cNvPr id="4" name="Espace réservé du numéro de diapositive 22">
            <a:extLst>
              <a:ext uri="{FF2B5EF4-FFF2-40B4-BE49-F238E27FC236}">
                <a16:creationId xmlns:a16="http://schemas.microsoft.com/office/drawing/2014/main" id="{0F8B8203-87A3-990A-C7EA-45055FE73ED5}"/>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DF3912D-C5CA-46E0-B6F1-FD03B3D4172A}" type="slidenum">
              <a:t>4</a:t>
            </a:fld>
            <a:endParaRPr lang="fr-FR" sz="1600" b="1" i="0" u="none" strike="noStrike" kern="1200" cap="none" spc="150" baseline="0">
              <a:solidFill>
                <a:srgbClr val="404040"/>
              </a:solidFill>
              <a:uFillTx/>
              <a:latin typeface="Meiryo"/>
            </a:endParaRPr>
          </a:p>
        </p:txBody>
      </p:sp>
      <p:sp>
        <p:nvSpPr>
          <p:cNvPr id="5" name="Espace réservé de la date 1">
            <a:extLst>
              <a:ext uri="{FF2B5EF4-FFF2-40B4-BE49-F238E27FC236}">
                <a16:creationId xmlns:a16="http://schemas.microsoft.com/office/drawing/2014/main" id="{2AC00B59-E555-7611-AB0E-85662F23D3E0}"/>
              </a:ext>
            </a:extLst>
          </p:cNvPr>
          <p:cNvSpPr txBox="1"/>
          <p:nvPr/>
        </p:nvSpPr>
        <p:spPr>
          <a:xfrm>
            <a:off x="7754375"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1B9FB653-308D-766C-8EFC-915B8D452C0F}"/>
              </a:ext>
            </a:extLst>
          </p:cNvPr>
          <p:cNvSpPr txBox="1">
            <a:spLocks noGrp="1"/>
          </p:cNvSpPr>
          <p:nvPr>
            <p:ph type="title"/>
          </p:nvPr>
        </p:nvSpPr>
        <p:spPr/>
        <p:txBody>
          <a:bodyPr>
            <a:normAutofit/>
          </a:bodyPr>
          <a:lstStyle/>
          <a:p>
            <a:pPr lvl="0"/>
            <a:r>
              <a:rPr lang="fr-FR" sz="3200" b="0" dirty="0"/>
              <a:t>Plan d’expérience</a:t>
            </a:r>
          </a:p>
        </p:txBody>
      </p:sp>
      <p:sp>
        <p:nvSpPr>
          <p:cNvPr id="3" name="Espace réservé du pied de page 2">
            <a:extLst>
              <a:ext uri="{FF2B5EF4-FFF2-40B4-BE49-F238E27FC236}">
                <a16:creationId xmlns:a16="http://schemas.microsoft.com/office/drawing/2014/main" id="{15830C87-AFA3-5D2B-EEFD-206F9ECFF33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4" name="Espace réservé de la date 3">
            <a:extLst>
              <a:ext uri="{FF2B5EF4-FFF2-40B4-BE49-F238E27FC236}">
                <a16:creationId xmlns:a16="http://schemas.microsoft.com/office/drawing/2014/main" id="{AE9DAF09-D555-30B7-A71B-00FD9D573F21}"/>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sp>
        <p:nvSpPr>
          <p:cNvPr id="5" name="Espace réservé du numéro de diapositive 4">
            <a:extLst>
              <a:ext uri="{FF2B5EF4-FFF2-40B4-BE49-F238E27FC236}">
                <a16:creationId xmlns:a16="http://schemas.microsoft.com/office/drawing/2014/main" id="{48789FF8-6367-EA58-00DD-EE24DFA9053C}"/>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26CE47-2133-4B73-AE97-1EB7E094B250}" type="slidenum">
              <a:t>5</a:t>
            </a:fld>
            <a:endParaRPr lang="fr-FR" sz="1600" b="1" i="0" u="none" strike="noStrike" kern="1200" cap="none" spc="150" baseline="0">
              <a:solidFill>
                <a:srgbClr val="404040"/>
              </a:solidFill>
              <a:uFillTx/>
              <a:latin typeface="Meiryo"/>
            </a:endParaRPr>
          </a:p>
        </p:txBody>
      </p:sp>
      <p:graphicFrame>
        <p:nvGraphicFramePr>
          <p:cNvPr id="6" name="Tableau 9">
            <a:extLst>
              <a:ext uri="{FF2B5EF4-FFF2-40B4-BE49-F238E27FC236}">
                <a16:creationId xmlns:a16="http://schemas.microsoft.com/office/drawing/2014/main" id="{2255C63D-D18F-5D99-DC5C-808EFFB880B9}"/>
              </a:ext>
            </a:extLst>
          </p:cNvPr>
          <p:cNvGraphicFramePr>
            <a:graphicFrameLocks noGrp="1"/>
          </p:cNvGraphicFramePr>
          <p:nvPr>
            <p:extLst>
              <p:ext uri="{D42A27DB-BD31-4B8C-83A1-F6EECF244321}">
                <p14:modId xmlns:p14="http://schemas.microsoft.com/office/powerpoint/2010/main" val="870227426"/>
              </p:ext>
            </p:extLst>
          </p:nvPr>
        </p:nvGraphicFramePr>
        <p:xfrm>
          <a:off x="1765023" y="2706711"/>
          <a:ext cx="9554403" cy="3310905"/>
        </p:xfrm>
        <a:graphic>
          <a:graphicData uri="http://schemas.openxmlformats.org/drawingml/2006/table">
            <a:tbl>
              <a:tblPr firstRow="1" bandRow="1">
                <a:tableStyleId>{69012ECD-51FC-41F1-AA8D-1B2483CD663E}</a:tableStyleId>
              </a:tblPr>
              <a:tblGrid>
                <a:gridCol w="1739172">
                  <a:extLst>
                    <a:ext uri="{9D8B030D-6E8A-4147-A177-3AD203B41FA5}">
                      <a16:colId xmlns:a16="http://schemas.microsoft.com/office/drawing/2014/main" val="2110727189"/>
                    </a:ext>
                  </a:extLst>
                </a:gridCol>
                <a:gridCol w="1352940">
                  <a:extLst>
                    <a:ext uri="{9D8B030D-6E8A-4147-A177-3AD203B41FA5}">
                      <a16:colId xmlns:a16="http://schemas.microsoft.com/office/drawing/2014/main" val="840779423"/>
                    </a:ext>
                  </a:extLst>
                </a:gridCol>
                <a:gridCol w="1366684">
                  <a:extLst>
                    <a:ext uri="{9D8B030D-6E8A-4147-A177-3AD203B41FA5}">
                      <a16:colId xmlns:a16="http://schemas.microsoft.com/office/drawing/2014/main" val="3043611092"/>
                    </a:ext>
                  </a:extLst>
                </a:gridCol>
                <a:gridCol w="1406013">
                  <a:extLst>
                    <a:ext uri="{9D8B030D-6E8A-4147-A177-3AD203B41FA5}">
                      <a16:colId xmlns:a16="http://schemas.microsoft.com/office/drawing/2014/main" val="2713777972"/>
                    </a:ext>
                  </a:extLst>
                </a:gridCol>
                <a:gridCol w="1828800">
                  <a:extLst>
                    <a:ext uri="{9D8B030D-6E8A-4147-A177-3AD203B41FA5}">
                      <a16:colId xmlns:a16="http://schemas.microsoft.com/office/drawing/2014/main" val="3109100124"/>
                    </a:ext>
                  </a:extLst>
                </a:gridCol>
                <a:gridCol w="1860794">
                  <a:extLst>
                    <a:ext uri="{9D8B030D-6E8A-4147-A177-3AD203B41FA5}">
                      <a16:colId xmlns:a16="http://schemas.microsoft.com/office/drawing/2014/main" val="1068773232"/>
                    </a:ext>
                  </a:extLst>
                </a:gridCol>
              </a:tblGrid>
              <a:tr h="662181">
                <a:tc>
                  <a:txBody>
                    <a:bodyPr/>
                    <a:lstStyle/>
                    <a:p>
                      <a:pPr lvl="0" algn="ctr" rtl="0"/>
                      <a:r>
                        <a:rPr lang="fr-FR"/>
                        <a:t>Buse</a:t>
                      </a:r>
                    </a:p>
                  </a:txBody>
                  <a:tcPr anchor="ctr"/>
                </a:tc>
                <a:tc>
                  <a:txBody>
                    <a:bodyPr/>
                    <a:lstStyle/>
                    <a:p>
                      <a:pPr lvl="0" algn="ctr" rtl="0"/>
                      <a:r>
                        <a:rPr lang="fr-FR" sz="1400" b="1" spc="150">
                          <a:solidFill>
                            <a:srgbClr val="FFFFFF"/>
                          </a:solidFill>
                        </a:rPr>
                        <a:t>h</a:t>
                      </a:r>
                    </a:p>
                  </a:txBody>
                  <a:tcPr anchor="ctr"/>
                </a:tc>
                <a:tc>
                  <a:txBody>
                    <a:bodyPr/>
                    <a:lstStyle/>
                    <a:p>
                      <a:pPr lvl="0" algn="ctr" rtl="0"/>
                      <a:r>
                        <a:rPr lang="fr-FR" sz="1400" b="1" spc="150">
                          <a:solidFill>
                            <a:srgbClr val="FFFFFF"/>
                          </a:solidFill>
                        </a:rPr>
                        <a:t>e</a:t>
                      </a:r>
                    </a:p>
                  </a:txBody>
                  <a:tcPr anchor="ctr"/>
                </a:tc>
                <a:tc>
                  <a:txBody>
                    <a:bodyPr/>
                    <a:lstStyle/>
                    <a:p>
                      <a:pPr lvl="0" algn="ctr" rtl="0"/>
                      <a:r>
                        <a:rPr lang="fr-FR" sz="1400" b="1" spc="150" dirty="0">
                          <a:solidFill>
                            <a:srgbClr val="FFFFFF"/>
                          </a:solidFill>
                        </a:rPr>
                        <a:t>Vx</a:t>
                      </a:r>
                    </a:p>
                  </a:txBody>
                  <a:tcPr anchor="ctr"/>
                </a:tc>
                <a:tc>
                  <a:txBody>
                    <a:bodyPr/>
                    <a:lstStyle/>
                    <a:p>
                      <a:pPr lvl="0" algn="ctr" rtl="0"/>
                      <a:r>
                        <a:rPr lang="fr-FR" sz="1400" b="1" spc="150">
                          <a:solidFill>
                            <a:srgbClr val="FFFFFF"/>
                          </a:solidFill>
                        </a:rPr>
                        <a:t>Surface demi-ellipse (mm²)</a:t>
                      </a:r>
                    </a:p>
                  </a:txBody>
                  <a:tcPr anchor="ctr"/>
                </a:tc>
                <a:tc>
                  <a:txBody>
                    <a:bodyPr/>
                    <a:lstStyle/>
                    <a:p>
                      <a:pPr lvl="0" algn="ctr" rtl="0"/>
                      <a:r>
                        <a:rPr lang="fr-FR" sz="1400" b="1" spc="150">
                          <a:solidFill>
                            <a:srgbClr val="FFFFFF"/>
                          </a:solidFill>
                        </a:rPr>
                        <a:t>Meilleure TauVx</a:t>
                      </a:r>
                    </a:p>
                  </a:txBody>
                  <a:tcPr anchor="ctr"/>
                </a:tc>
                <a:extLst>
                  <a:ext uri="{0D108BD9-81ED-4DB2-BD59-A6C34878D82A}">
                    <a16:rowId xmlns:a16="http://schemas.microsoft.com/office/drawing/2014/main" val="3076303235"/>
                  </a:ext>
                </a:extLst>
              </a:tr>
              <a:tr h="662181">
                <a:tc>
                  <a:txBody>
                    <a:bodyPr/>
                    <a:lstStyle/>
                    <a:p>
                      <a:pPr lvl="0" algn="ctr" rtl="0"/>
                      <a:r>
                        <a:rPr lang="fr-FR" sz="1400" spc="150">
                          <a:solidFill>
                            <a:srgbClr val="000000"/>
                          </a:solidFill>
                        </a:rPr>
                        <a:t>Buse Rose</a:t>
                      </a:r>
                    </a:p>
                  </a:txBody>
                  <a:tcPr anchor="ctr"/>
                </a:tc>
                <a:tc>
                  <a:txBody>
                    <a:bodyPr/>
                    <a:lstStyle/>
                    <a:p>
                      <a:pPr lvl="0" algn="ctr" rtl="0"/>
                      <a:r>
                        <a:rPr lang="fr-FR" sz="1400" spc="150" dirty="0">
                          <a:solidFill>
                            <a:srgbClr val="000000"/>
                          </a:solidFill>
                        </a:rPr>
                        <a:t>0.8</a:t>
                      </a:r>
                    </a:p>
                  </a:txBody>
                  <a:tcPr anchor="ctr"/>
                </a:tc>
                <a:tc>
                  <a:txBody>
                    <a:bodyPr/>
                    <a:lstStyle/>
                    <a:p>
                      <a:pPr lvl="0" algn="ctr" rtl="0"/>
                      <a:r>
                        <a:rPr lang="fr-FR" sz="1400" spc="150">
                          <a:solidFill>
                            <a:srgbClr val="000000"/>
                          </a:solidFill>
                        </a:rPr>
                        <a:t>0.4</a:t>
                      </a:r>
                    </a:p>
                  </a:txBody>
                  <a:tcPr anchor="ctr"/>
                </a:tc>
                <a:tc>
                  <a:txBody>
                    <a:bodyPr/>
                    <a:lstStyle/>
                    <a:p>
                      <a:pPr lvl="0" algn="ctr" rtl="0"/>
                      <a:r>
                        <a:rPr lang="fr-FR" sz="1400" spc="150">
                          <a:solidFill>
                            <a:srgbClr val="000000"/>
                          </a:solidFill>
                        </a:rPr>
                        <a:t>200</a:t>
                      </a:r>
                    </a:p>
                  </a:txBody>
                  <a:tcPr anchor="ctr"/>
                </a:tc>
                <a:tc>
                  <a:txBody>
                    <a:bodyPr/>
                    <a:lstStyle/>
                    <a:p>
                      <a:pPr lvl="0" algn="ctr" rtl="0"/>
                      <a:r>
                        <a:rPr lang="fr-FR" sz="1400" spc="150">
                          <a:solidFill>
                            <a:srgbClr val="000000"/>
                          </a:solidFill>
                        </a:rPr>
                        <a:t>1.73</a:t>
                      </a:r>
                    </a:p>
                  </a:txBody>
                  <a:tcPr anchor="ctr"/>
                </a:tc>
                <a:tc>
                  <a:txBody>
                    <a:bodyPr/>
                    <a:lstStyle/>
                    <a:p>
                      <a:pPr lvl="0" algn="ctr" rtl="0"/>
                      <a:r>
                        <a:rPr lang="fr-FR" sz="1400" spc="150">
                          <a:solidFill>
                            <a:srgbClr val="000000"/>
                          </a:solidFill>
                        </a:rPr>
                        <a:t>23.51</a:t>
                      </a:r>
                    </a:p>
                  </a:txBody>
                  <a:tcPr anchor="ctr"/>
                </a:tc>
                <a:extLst>
                  <a:ext uri="{0D108BD9-81ED-4DB2-BD59-A6C34878D82A}">
                    <a16:rowId xmlns:a16="http://schemas.microsoft.com/office/drawing/2014/main" val="2230573218"/>
                  </a:ext>
                </a:extLst>
              </a:tr>
              <a:tr h="662181">
                <a:tc>
                  <a:txBody>
                    <a:bodyPr/>
                    <a:lstStyle/>
                    <a:p>
                      <a:pPr lvl="0" algn="ctr" rtl="0"/>
                      <a:r>
                        <a:rPr lang="fr-FR" sz="1400" spc="150">
                          <a:solidFill>
                            <a:srgbClr val="000000"/>
                          </a:solidFill>
                        </a:rPr>
                        <a:t>Buse Verte</a:t>
                      </a:r>
                    </a:p>
                  </a:txBody>
                  <a:tcPr anchor="ctr"/>
                </a:tc>
                <a:tc>
                  <a:txBody>
                    <a:bodyPr/>
                    <a:lstStyle/>
                    <a:p>
                      <a:pPr lvl="0" algn="ctr" rtl="0"/>
                      <a:r>
                        <a:rPr lang="fr-FR" sz="1400" spc="150">
                          <a:solidFill>
                            <a:srgbClr val="000000"/>
                          </a:solidFill>
                        </a:rPr>
                        <a:t>0.2</a:t>
                      </a:r>
                    </a:p>
                  </a:txBody>
                  <a:tcPr anchor="ctr"/>
                </a:tc>
                <a:tc>
                  <a:txBody>
                    <a:bodyPr/>
                    <a:lstStyle/>
                    <a:p>
                      <a:pPr lvl="0" algn="ctr" rtl="0"/>
                      <a:r>
                        <a:rPr lang="fr-FR" sz="1400" spc="150">
                          <a:solidFill>
                            <a:srgbClr val="000000"/>
                          </a:solidFill>
                        </a:rPr>
                        <a:t>0.8</a:t>
                      </a:r>
                    </a:p>
                  </a:txBody>
                  <a:tcPr anchor="ctr"/>
                </a:tc>
                <a:tc>
                  <a:txBody>
                    <a:bodyPr/>
                    <a:lstStyle/>
                    <a:p>
                      <a:pPr lvl="0" algn="ctr" rtl="0"/>
                      <a:r>
                        <a:rPr lang="fr-FR" sz="1400" spc="150">
                          <a:solidFill>
                            <a:srgbClr val="000000"/>
                          </a:solidFill>
                        </a:rPr>
                        <a:t>600</a:t>
                      </a:r>
                    </a:p>
                  </a:txBody>
                  <a:tcPr anchor="ctr"/>
                </a:tc>
                <a:tc>
                  <a:txBody>
                    <a:bodyPr/>
                    <a:lstStyle/>
                    <a:p>
                      <a:pPr lvl="0" algn="ctr" rtl="0"/>
                      <a:r>
                        <a:rPr lang="fr-FR" sz="1400" spc="150">
                          <a:solidFill>
                            <a:srgbClr val="000000"/>
                          </a:solidFill>
                        </a:rPr>
                        <a:t>0.52</a:t>
                      </a:r>
                    </a:p>
                  </a:txBody>
                  <a:tcPr anchor="ctr"/>
                </a:tc>
                <a:tc>
                  <a:txBody>
                    <a:bodyPr/>
                    <a:lstStyle/>
                    <a:p>
                      <a:pPr lvl="0" algn="ctr" rtl="0"/>
                      <a:r>
                        <a:rPr lang="fr-FR" sz="1400" spc="150">
                          <a:solidFill>
                            <a:srgbClr val="000000"/>
                          </a:solidFill>
                        </a:rPr>
                        <a:t>19.2</a:t>
                      </a:r>
                    </a:p>
                  </a:txBody>
                  <a:tcPr anchor="ctr"/>
                </a:tc>
                <a:extLst>
                  <a:ext uri="{0D108BD9-81ED-4DB2-BD59-A6C34878D82A}">
                    <a16:rowId xmlns:a16="http://schemas.microsoft.com/office/drawing/2014/main" val="3415959894"/>
                  </a:ext>
                </a:extLst>
              </a:tr>
              <a:tr h="662181">
                <a:tc>
                  <a:txBody>
                    <a:bodyPr/>
                    <a:lstStyle/>
                    <a:p>
                      <a:pPr lvl="0" algn="ctr" rtl="0"/>
                      <a:r>
                        <a:rPr lang="fr-FR" sz="1400" spc="150">
                          <a:solidFill>
                            <a:srgbClr val="000000"/>
                          </a:solidFill>
                        </a:rPr>
                        <a:t>Buse Grise</a:t>
                      </a:r>
                    </a:p>
                  </a:txBody>
                  <a:tcPr anchor="ctr"/>
                </a:tc>
                <a:tc>
                  <a:txBody>
                    <a:bodyPr/>
                    <a:lstStyle/>
                    <a:p>
                      <a:pPr lvl="0" algn="ctr" rtl="0"/>
                      <a:r>
                        <a:rPr lang="fr-FR" sz="1400" spc="150" dirty="0">
                          <a:solidFill>
                            <a:srgbClr val="000000"/>
                          </a:solidFill>
                        </a:rPr>
                        <a:t>0.2</a:t>
                      </a:r>
                    </a:p>
                  </a:txBody>
                  <a:tcPr anchor="ctr"/>
                </a:tc>
                <a:tc>
                  <a:txBody>
                    <a:bodyPr/>
                    <a:lstStyle/>
                    <a:p>
                      <a:pPr lvl="0" algn="ctr" rtl="0"/>
                      <a:r>
                        <a:rPr lang="fr-FR" sz="1400" spc="150">
                          <a:solidFill>
                            <a:srgbClr val="000000"/>
                          </a:solidFill>
                        </a:rPr>
                        <a:t>0.4</a:t>
                      </a:r>
                    </a:p>
                  </a:txBody>
                  <a:tcPr anchor="ctr"/>
                </a:tc>
                <a:tc>
                  <a:txBody>
                    <a:bodyPr/>
                    <a:lstStyle/>
                    <a:p>
                      <a:pPr lvl="0" algn="ctr" rtl="0"/>
                      <a:r>
                        <a:rPr lang="fr-FR" sz="1400" spc="150">
                          <a:solidFill>
                            <a:srgbClr val="000000"/>
                          </a:solidFill>
                        </a:rPr>
                        <a:t>200</a:t>
                      </a:r>
                    </a:p>
                  </a:txBody>
                  <a:tcPr anchor="ctr"/>
                </a:tc>
                <a:tc>
                  <a:txBody>
                    <a:bodyPr/>
                    <a:lstStyle/>
                    <a:p>
                      <a:pPr lvl="0" algn="ctr" rtl="0"/>
                      <a:r>
                        <a:rPr lang="fr-FR" sz="1400" spc="150">
                          <a:solidFill>
                            <a:srgbClr val="000000"/>
                          </a:solidFill>
                        </a:rPr>
                        <a:t>0.45</a:t>
                      </a:r>
                    </a:p>
                  </a:txBody>
                  <a:tcPr anchor="ctr"/>
                </a:tc>
                <a:tc>
                  <a:txBody>
                    <a:bodyPr/>
                    <a:lstStyle/>
                    <a:p>
                      <a:pPr lvl="0" algn="ctr" rtl="0"/>
                      <a:r>
                        <a:rPr lang="fr-FR" sz="1400" spc="150">
                          <a:solidFill>
                            <a:srgbClr val="000000"/>
                          </a:solidFill>
                        </a:rPr>
                        <a:t>15.45</a:t>
                      </a:r>
                    </a:p>
                  </a:txBody>
                  <a:tcPr anchor="ctr"/>
                </a:tc>
                <a:extLst>
                  <a:ext uri="{0D108BD9-81ED-4DB2-BD59-A6C34878D82A}">
                    <a16:rowId xmlns:a16="http://schemas.microsoft.com/office/drawing/2014/main" val="1293205201"/>
                  </a:ext>
                </a:extLst>
              </a:tr>
              <a:tr h="662181">
                <a:tc>
                  <a:txBody>
                    <a:bodyPr/>
                    <a:lstStyle/>
                    <a:p>
                      <a:pPr lvl="0" algn="ctr" rtl="0"/>
                      <a:r>
                        <a:rPr lang="fr-FR" sz="1400" spc="150">
                          <a:solidFill>
                            <a:srgbClr val="000000"/>
                          </a:solidFill>
                        </a:rPr>
                        <a:t>Buse Olive</a:t>
                      </a:r>
                    </a:p>
                  </a:txBody>
                  <a:tcPr anchor="ctr"/>
                </a:tc>
                <a:tc>
                  <a:txBody>
                    <a:bodyPr/>
                    <a:lstStyle/>
                    <a:p>
                      <a:pPr lvl="0" algn="ctr" rtl="0"/>
                      <a:r>
                        <a:rPr lang="fr-FR" sz="1400" spc="150">
                          <a:solidFill>
                            <a:srgbClr val="000000"/>
                          </a:solidFill>
                        </a:rPr>
                        <a:t>0.2</a:t>
                      </a:r>
                    </a:p>
                  </a:txBody>
                  <a:tcPr anchor="ctr"/>
                </a:tc>
                <a:tc>
                  <a:txBody>
                    <a:bodyPr/>
                    <a:lstStyle/>
                    <a:p>
                      <a:pPr lvl="0" algn="ctr" rtl="0"/>
                      <a:r>
                        <a:rPr lang="fr-FR" sz="1400" spc="150">
                          <a:solidFill>
                            <a:srgbClr val="000000"/>
                          </a:solidFill>
                        </a:rPr>
                        <a:t>0.4</a:t>
                      </a:r>
                    </a:p>
                  </a:txBody>
                  <a:tcPr anchor="ctr"/>
                </a:tc>
                <a:tc>
                  <a:txBody>
                    <a:bodyPr/>
                    <a:lstStyle/>
                    <a:p>
                      <a:pPr lvl="0" algn="ctr" rtl="0"/>
                      <a:r>
                        <a:rPr lang="fr-FR" sz="1400" spc="150">
                          <a:solidFill>
                            <a:srgbClr val="000000"/>
                          </a:solidFill>
                        </a:rPr>
                        <a:t>200</a:t>
                      </a:r>
                    </a:p>
                  </a:txBody>
                  <a:tcPr anchor="ctr"/>
                </a:tc>
                <a:tc>
                  <a:txBody>
                    <a:bodyPr/>
                    <a:lstStyle/>
                    <a:p>
                      <a:pPr lvl="0" algn="ctr" rtl="0"/>
                      <a:r>
                        <a:rPr lang="fr-FR" sz="1400" spc="150">
                          <a:solidFill>
                            <a:srgbClr val="000000"/>
                          </a:solidFill>
                        </a:rPr>
                        <a:t>0.46</a:t>
                      </a:r>
                    </a:p>
                  </a:txBody>
                  <a:tcPr anchor="ctr"/>
                </a:tc>
                <a:tc>
                  <a:txBody>
                    <a:bodyPr/>
                    <a:lstStyle/>
                    <a:p>
                      <a:pPr lvl="0" algn="ctr" rtl="0"/>
                      <a:r>
                        <a:rPr lang="fr-FR" sz="1400" spc="150" dirty="0">
                          <a:solidFill>
                            <a:srgbClr val="000000"/>
                          </a:solidFill>
                        </a:rPr>
                        <a:t>17.21</a:t>
                      </a:r>
                    </a:p>
                  </a:txBody>
                  <a:tcPr anchor="ctr"/>
                </a:tc>
                <a:extLst>
                  <a:ext uri="{0D108BD9-81ED-4DB2-BD59-A6C34878D82A}">
                    <a16:rowId xmlns:a16="http://schemas.microsoft.com/office/drawing/2014/main" val="3615698151"/>
                  </a:ext>
                </a:extLst>
              </a:tr>
            </a:tbl>
          </a:graphicData>
        </a:graphic>
      </p:graphicFrame>
      <p:pic>
        <p:nvPicPr>
          <p:cNvPr id="7" name="Graphique 11" descr="Sphères de Harvey 25% avec un remplissage uni">
            <a:extLst>
              <a:ext uri="{FF2B5EF4-FFF2-40B4-BE49-F238E27FC236}">
                <a16:creationId xmlns:a16="http://schemas.microsoft.com/office/drawing/2014/main" id="{387F902C-55BB-ECC3-A764-63E3D2B95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91925" y="6312353"/>
            <a:ext cx="442686" cy="451758"/>
          </a:xfrm>
          <a:prstGeom prst="rect">
            <a:avLst/>
          </a:prstGeom>
        </p:spPr>
      </p:pic>
      <p:pic>
        <p:nvPicPr>
          <p:cNvPr id="8" name="Image 7">
            <a:extLst>
              <a:ext uri="{FF2B5EF4-FFF2-40B4-BE49-F238E27FC236}">
                <a16:creationId xmlns:a16="http://schemas.microsoft.com/office/drawing/2014/main" id="{28CB3F91-6460-3533-7C7B-EFC4AB9FEAD1}"/>
              </a:ext>
            </a:extLst>
          </p:cNvPr>
          <p:cNvPicPr>
            <a:picLocks noChangeAspect="1"/>
          </p:cNvPicPr>
          <p:nvPr/>
        </p:nvPicPr>
        <p:blipFill>
          <a:blip r:embed="rId5"/>
          <a:stretch>
            <a:fillRect/>
          </a:stretch>
        </p:blipFill>
        <p:spPr>
          <a:xfrm>
            <a:off x="1727415" y="2668673"/>
            <a:ext cx="4319905" cy="2866390"/>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843139B4-38E9-36A6-2506-B7BAF2C75B62}"/>
              </a:ext>
            </a:extLst>
          </p:cNvPr>
          <p:cNvPicPr>
            <a:picLocks noChangeAspect="1"/>
          </p:cNvPicPr>
          <p:nvPr/>
        </p:nvPicPr>
        <p:blipFill>
          <a:blip r:embed="rId6"/>
          <a:stretch>
            <a:fillRect/>
          </a:stretch>
        </p:blipFill>
        <p:spPr>
          <a:xfrm>
            <a:off x="6999521" y="3140431"/>
            <a:ext cx="4319905" cy="287718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50"/>
                                        <p:tgtEl>
                                          <p:spTgt spid="8"/>
                                        </p:tgtEl>
                                      </p:cBhvr>
                                    </p:animEffect>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re 10">
            <a:extLst>
              <a:ext uri="{FF2B5EF4-FFF2-40B4-BE49-F238E27FC236}">
                <a16:creationId xmlns:a16="http://schemas.microsoft.com/office/drawing/2014/main" id="{AA65B261-8212-D7C9-E1B3-BFBC482BE17D}"/>
              </a:ext>
            </a:extLst>
          </p:cNvPr>
          <p:cNvSpPr txBox="1">
            <a:spLocks noGrp="1"/>
          </p:cNvSpPr>
          <p:nvPr>
            <p:ph type="title"/>
          </p:nvPr>
        </p:nvSpPr>
        <p:spPr/>
        <p:txBody>
          <a:bodyPr>
            <a:normAutofit fontScale="90000"/>
          </a:bodyPr>
          <a:lstStyle/>
          <a:p>
            <a:r>
              <a:rPr lang="fr-FR" b="0" dirty="0"/>
              <a:t>Traitement d’image, analyse et automatisme</a:t>
            </a:r>
            <a:endParaRPr lang="fr-FR" dirty="0"/>
          </a:p>
        </p:txBody>
      </p:sp>
      <p:sp>
        <p:nvSpPr>
          <p:cNvPr id="5" name="Espace réservé du numéro de diapositive 18">
            <a:extLst>
              <a:ext uri="{FF2B5EF4-FFF2-40B4-BE49-F238E27FC236}">
                <a16:creationId xmlns:a16="http://schemas.microsoft.com/office/drawing/2014/main" id="{0E045DB6-C8E8-1B2B-0407-8A13B73B4121}"/>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B69B29D-FD95-4693-B4E5-A864D118B969}" type="slidenum">
              <a:t>6</a:t>
            </a:fld>
            <a:endParaRPr lang="fr-FR" sz="1600" b="1" i="0" u="none" strike="noStrike" kern="1200" cap="none" spc="150" baseline="0">
              <a:solidFill>
                <a:srgbClr val="404040"/>
              </a:solidFill>
              <a:uFillTx/>
              <a:latin typeface="Meiryo"/>
            </a:endParaRPr>
          </a:p>
        </p:txBody>
      </p:sp>
      <p:sp>
        <p:nvSpPr>
          <p:cNvPr id="7" name="Espace réservé du pied de page 2">
            <a:extLst>
              <a:ext uri="{FF2B5EF4-FFF2-40B4-BE49-F238E27FC236}">
                <a16:creationId xmlns:a16="http://schemas.microsoft.com/office/drawing/2014/main" id="{4DBE1EB5-6EB6-3053-261D-F1BAB8671EB1}"/>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8" name="Espace réservé de la date 3">
            <a:extLst>
              <a:ext uri="{FF2B5EF4-FFF2-40B4-BE49-F238E27FC236}">
                <a16:creationId xmlns:a16="http://schemas.microsoft.com/office/drawing/2014/main" id="{0E430786-D355-0BCA-3B06-F5D6F6237DEB}"/>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10" name="Image 10" descr="Une image contenant texte&#10;&#10;Description générée automatiquement">
            <a:extLst>
              <a:ext uri="{FF2B5EF4-FFF2-40B4-BE49-F238E27FC236}">
                <a16:creationId xmlns:a16="http://schemas.microsoft.com/office/drawing/2014/main" id="{EEA271B0-454F-7A6F-C469-2612BA7A0CA5}"/>
              </a:ext>
            </a:extLst>
          </p:cNvPr>
          <p:cNvPicPr>
            <a:picLocks noChangeAspect="1"/>
          </p:cNvPicPr>
          <p:nvPr/>
        </p:nvPicPr>
        <p:blipFill>
          <a:blip r:embed="rId3"/>
          <a:stretch>
            <a:fillRect/>
          </a:stretch>
        </p:blipFill>
        <p:spPr>
          <a:xfrm>
            <a:off x="3139440" y="2703574"/>
            <a:ext cx="3573952" cy="2715035"/>
          </a:xfrm>
          <a:prstGeom prst="rect">
            <a:avLst/>
          </a:prstGeom>
          <a:ln>
            <a:noFill/>
          </a:ln>
          <a:effectLst>
            <a:outerShdw blurRad="292100" dist="139700" dir="2700000" algn="tl" rotWithShape="0">
              <a:srgbClr val="333333">
                <a:alpha val="65000"/>
              </a:srgbClr>
            </a:outerShdw>
          </a:effectLst>
        </p:spPr>
      </p:pic>
      <p:pic>
        <p:nvPicPr>
          <p:cNvPr id="11" name="Image 11" descr="Une image contenant texte&#10;&#10;Description générée automatiquement">
            <a:extLst>
              <a:ext uri="{FF2B5EF4-FFF2-40B4-BE49-F238E27FC236}">
                <a16:creationId xmlns:a16="http://schemas.microsoft.com/office/drawing/2014/main" id="{2218C138-B8DA-FE08-7DD2-EEF45D8BFFD8}"/>
              </a:ext>
            </a:extLst>
          </p:cNvPr>
          <p:cNvPicPr>
            <a:picLocks noChangeAspect="1"/>
          </p:cNvPicPr>
          <p:nvPr/>
        </p:nvPicPr>
        <p:blipFill>
          <a:blip r:embed="rId4"/>
          <a:stretch>
            <a:fillRect/>
          </a:stretch>
        </p:blipFill>
        <p:spPr>
          <a:xfrm>
            <a:off x="8103001" y="2703574"/>
            <a:ext cx="3600449" cy="2758288"/>
          </a:xfrm>
          <a:prstGeom prst="rect">
            <a:avLst/>
          </a:prstGeom>
          <a:ln>
            <a:noFill/>
          </a:ln>
          <a:effectLst>
            <a:outerShdw blurRad="292100" dist="139700" dir="2700000" algn="tl" rotWithShape="0">
              <a:srgbClr val="333333">
                <a:alpha val="65000"/>
              </a:srgbClr>
            </a:outerShdw>
          </a:effectLst>
        </p:spPr>
      </p:pic>
      <p:sp>
        <p:nvSpPr>
          <p:cNvPr id="12" name="ZoneTexte 11">
            <a:extLst>
              <a:ext uri="{FF2B5EF4-FFF2-40B4-BE49-F238E27FC236}">
                <a16:creationId xmlns:a16="http://schemas.microsoft.com/office/drawing/2014/main" id="{607B1806-755D-87EE-14D3-BA7191815B47}"/>
              </a:ext>
            </a:extLst>
          </p:cNvPr>
          <p:cNvSpPr txBox="1"/>
          <p:nvPr/>
        </p:nvSpPr>
        <p:spPr>
          <a:xfrm>
            <a:off x="1239644" y="3860180"/>
            <a:ext cx="189979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1600" dirty="0">
                <a:latin typeface="Meiryo" panose="020B0604030504040204" pitchFamily="34" charset="-128"/>
                <a:ea typeface="Meiryo" panose="020B0604030504040204" pitchFamily="34" charset="-128"/>
                <a:cs typeface="Calibri"/>
              </a:rPr>
              <a:t>Déformation</a:t>
            </a:r>
          </a:p>
          <a:p>
            <a:pPr marL="285750" indent="-285750">
              <a:buFont typeface="Arial"/>
              <a:buChar char="•"/>
            </a:pPr>
            <a:r>
              <a:rPr lang="fr-FR" sz="1600" dirty="0">
                <a:latin typeface="Meiryo" panose="020B0604030504040204" pitchFamily="34" charset="-128"/>
                <a:ea typeface="Meiryo" panose="020B0604030504040204" pitchFamily="34" charset="-128"/>
                <a:cs typeface="Calibri"/>
              </a:rPr>
              <a:t>Floue</a:t>
            </a:r>
          </a:p>
          <a:p>
            <a:pPr marL="285750" indent="-285750">
              <a:buFont typeface="Arial"/>
              <a:buChar char="•"/>
            </a:pPr>
            <a:r>
              <a:rPr lang="fr-FR" sz="1600" dirty="0">
                <a:latin typeface="Meiryo" panose="020B0604030504040204" pitchFamily="34" charset="-128"/>
                <a:ea typeface="Meiryo" panose="020B0604030504040204" pitchFamily="34" charset="-128"/>
                <a:cs typeface="Calibri"/>
              </a:rPr>
              <a:t>Luminosité</a:t>
            </a:r>
          </a:p>
          <a:p>
            <a:pPr marL="285750" indent="-285750">
              <a:buFont typeface="Arial"/>
              <a:buChar char="•"/>
            </a:pPr>
            <a:r>
              <a:rPr lang="fr-FR" sz="1600" dirty="0">
                <a:latin typeface="Meiryo" panose="020B0604030504040204" pitchFamily="34" charset="-128"/>
                <a:ea typeface="Meiryo" panose="020B0604030504040204" pitchFamily="34" charset="-128"/>
                <a:cs typeface="Calibri"/>
              </a:rPr>
              <a:t>Bruitage</a:t>
            </a:r>
          </a:p>
        </p:txBody>
      </p:sp>
      <p:sp>
        <p:nvSpPr>
          <p:cNvPr id="13" name="Flèche : droite 12">
            <a:extLst>
              <a:ext uri="{FF2B5EF4-FFF2-40B4-BE49-F238E27FC236}">
                <a16:creationId xmlns:a16="http://schemas.microsoft.com/office/drawing/2014/main" id="{245B7A4B-2069-623D-1375-D6B1E0D3C708}"/>
              </a:ext>
            </a:extLst>
          </p:cNvPr>
          <p:cNvSpPr/>
          <p:nvPr/>
        </p:nvSpPr>
        <p:spPr>
          <a:xfrm>
            <a:off x="6920331" y="3915570"/>
            <a:ext cx="975731" cy="4832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7">
            <a:extLst>
              <a:ext uri="{FF2B5EF4-FFF2-40B4-BE49-F238E27FC236}">
                <a16:creationId xmlns:a16="http://schemas.microsoft.com/office/drawing/2014/main" id="{F954E9AC-11D2-EB1A-FEFE-DDBDDF80FD53}"/>
              </a:ext>
            </a:extLst>
          </p:cNvPr>
          <p:cNvSpPr txBox="1">
            <a:spLocks/>
          </p:cNvSpPr>
          <p:nvPr/>
        </p:nvSpPr>
        <p:spPr>
          <a:xfrm>
            <a:off x="2532369" y="5542734"/>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ea typeface="Meiryo"/>
              </a:rPr>
              <a:t>Déformé</a:t>
            </a:r>
          </a:p>
        </p:txBody>
      </p:sp>
      <p:sp>
        <p:nvSpPr>
          <p:cNvPr id="15" name="Espace réservé du contenu 7">
            <a:extLst>
              <a:ext uri="{FF2B5EF4-FFF2-40B4-BE49-F238E27FC236}">
                <a16:creationId xmlns:a16="http://schemas.microsoft.com/office/drawing/2014/main" id="{149B1034-F27A-2787-5F82-C62D8713F730}"/>
              </a:ext>
            </a:extLst>
          </p:cNvPr>
          <p:cNvSpPr txBox="1">
            <a:spLocks/>
          </p:cNvSpPr>
          <p:nvPr/>
        </p:nvSpPr>
        <p:spPr>
          <a:xfrm>
            <a:off x="7509178" y="5626368"/>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a:ea typeface="Meiryo"/>
              </a:rPr>
              <a:t>Perspective corrigée</a:t>
            </a:r>
          </a:p>
        </p:txBody>
      </p:sp>
      <p:pic>
        <p:nvPicPr>
          <p:cNvPr id="16" name="Graphique 12" descr="Sphères de Harvey 30% avec un remplissage uni">
            <a:extLst>
              <a:ext uri="{FF2B5EF4-FFF2-40B4-BE49-F238E27FC236}">
                <a16:creationId xmlns:a16="http://schemas.microsoft.com/office/drawing/2014/main" id="{41F19716-1C78-AC23-E5CA-9F3514A73F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10338" y="6316560"/>
            <a:ext cx="450000" cy="45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fontScale="90000"/>
          </a:bodyPr>
          <a:lstStyle/>
          <a:p>
            <a:pPr lvl="0"/>
            <a:r>
              <a:rPr lang="fr-FR" b="0" dirty="0"/>
              <a:t>Traitement d’image, analyse et automatisme</a:t>
            </a:r>
            <a:endParaRPr lang="fr-FR" dirty="0"/>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0E201DE-D5D6-44E3-833F-BA789B7ED810}" type="slidenum">
              <a:rPr/>
              <a:t>7</a:t>
            </a:fld>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DFAFD440-DD11-46ED-2725-1296E98347C0}"/>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9896870-923D-9238-0477-D16919640D01}"/>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13" name="Image 8">
            <a:extLst>
              <a:ext uri="{FF2B5EF4-FFF2-40B4-BE49-F238E27FC236}">
                <a16:creationId xmlns:a16="http://schemas.microsoft.com/office/drawing/2014/main" id="{AA54E8B2-48D0-CF9B-2621-D3FFC7298003}"/>
              </a:ext>
            </a:extLst>
          </p:cNvPr>
          <p:cNvPicPr>
            <a:picLocks noChangeAspect="1"/>
          </p:cNvPicPr>
          <p:nvPr/>
        </p:nvPicPr>
        <p:blipFill>
          <a:blip r:embed="rId3"/>
          <a:stretch>
            <a:fillRect/>
          </a:stretch>
        </p:blipFill>
        <p:spPr>
          <a:xfrm>
            <a:off x="4358282" y="687903"/>
            <a:ext cx="4222719" cy="3183788"/>
          </a:xfrm>
          <a:prstGeom prst="rect">
            <a:avLst/>
          </a:prstGeom>
          <a:ln>
            <a:noFill/>
          </a:ln>
          <a:effectLst>
            <a:outerShdw blurRad="292100" dist="139700" dir="2700000" algn="tl" rotWithShape="0">
              <a:srgbClr val="333333">
                <a:alpha val="65000"/>
              </a:srgbClr>
            </a:outerShdw>
          </a:effectLst>
        </p:spPr>
      </p:pic>
      <p:sp>
        <p:nvSpPr>
          <p:cNvPr id="14" name="Espace réservé du contenu 7">
            <a:extLst>
              <a:ext uri="{FF2B5EF4-FFF2-40B4-BE49-F238E27FC236}">
                <a16:creationId xmlns:a16="http://schemas.microsoft.com/office/drawing/2014/main" id="{BC23BE2F-AD3D-1273-B431-70DD587FF5E1}"/>
              </a:ext>
            </a:extLst>
          </p:cNvPr>
          <p:cNvSpPr txBox="1">
            <a:spLocks/>
          </p:cNvSpPr>
          <p:nvPr/>
        </p:nvSpPr>
        <p:spPr>
          <a:xfrm>
            <a:off x="2370082" y="4075063"/>
            <a:ext cx="8199120"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ea typeface="Meiryo"/>
              </a:rPr>
              <a:t>Analyse d’une image de l’expérience après application d’un filtre de netteté</a:t>
            </a:r>
          </a:p>
        </p:txBody>
      </p:sp>
      <p:pic>
        <p:nvPicPr>
          <p:cNvPr id="8" name="Graphique 13" descr="Sphères de Harvey 35% avec un remplissage uni">
            <a:extLst>
              <a:ext uri="{FF2B5EF4-FFF2-40B4-BE49-F238E27FC236}">
                <a16:creationId xmlns:a16="http://schemas.microsoft.com/office/drawing/2014/main" id="{8A85C51C-8260-FB56-2D81-BA214D5234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15691" y="6309360"/>
            <a:ext cx="450000" cy="450000"/>
          </a:xfrm>
          <a:prstGeom prst="rect">
            <a:avLst/>
          </a:prstGeom>
        </p:spPr>
      </p:pic>
    </p:spTree>
    <p:extLst>
      <p:ext uri="{BB962C8B-B14F-4D97-AF65-F5344CB8AC3E}">
        <p14:creationId xmlns:p14="http://schemas.microsoft.com/office/powerpoint/2010/main" val="2909100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0">
            <a:extLst>
              <a:ext uri="{FF2B5EF4-FFF2-40B4-BE49-F238E27FC236}">
                <a16:creationId xmlns:a16="http://schemas.microsoft.com/office/drawing/2014/main" id="{AA65B261-8212-D7C9-E1B3-BFBC482BE17D}"/>
              </a:ext>
            </a:extLst>
          </p:cNvPr>
          <p:cNvSpPr txBox="1">
            <a:spLocks noGrp="1"/>
          </p:cNvSpPr>
          <p:nvPr>
            <p:ph type="title"/>
          </p:nvPr>
        </p:nvSpPr>
        <p:spPr/>
        <p:txBody>
          <a:bodyPr>
            <a:normAutofit fontScale="90000"/>
          </a:bodyPr>
          <a:lstStyle/>
          <a:p>
            <a:r>
              <a:rPr lang="fr-FR" b="0"/>
              <a:t>Traitement d’image, analyse et automatisme</a:t>
            </a:r>
            <a:endParaRPr lang="fr-FR"/>
          </a:p>
        </p:txBody>
      </p:sp>
      <p:sp>
        <p:nvSpPr>
          <p:cNvPr id="5" name="Espace réservé du numéro de diapositive 18">
            <a:extLst>
              <a:ext uri="{FF2B5EF4-FFF2-40B4-BE49-F238E27FC236}">
                <a16:creationId xmlns:a16="http://schemas.microsoft.com/office/drawing/2014/main" id="{0E045DB6-C8E8-1B2B-0407-8A13B73B4121}"/>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B69B29D-FD95-4693-B4E5-A864D118B969}" type="slidenum">
              <a:t>8</a:t>
            </a:fld>
            <a:endParaRPr lang="fr-FR" sz="1600" b="1" i="0" u="none" strike="noStrike" kern="1200" cap="none" spc="150" baseline="0">
              <a:solidFill>
                <a:srgbClr val="404040"/>
              </a:solidFill>
              <a:uFillTx/>
              <a:latin typeface="Meiryo"/>
            </a:endParaRPr>
          </a:p>
        </p:txBody>
      </p:sp>
      <p:sp>
        <p:nvSpPr>
          <p:cNvPr id="7" name="Espace réservé du pied de page 2">
            <a:extLst>
              <a:ext uri="{FF2B5EF4-FFF2-40B4-BE49-F238E27FC236}">
                <a16:creationId xmlns:a16="http://schemas.microsoft.com/office/drawing/2014/main" id="{4DBE1EB5-6EB6-3053-261D-F1BAB8671EB1}"/>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8" name="Espace réservé de la date 3">
            <a:extLst>
              <a:ext uri="{FF2B5EF4-FFF2-40B4-BE49-F238E27FC236}">
                <a16:creationId xmlns:a16="http://schemas.microsoft.com/office/drawing/2014/main" id="{0E430786-D355-0BCA-3B06-F5D6F6237DEB}"/>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4" name="Image 5">
            <a:extLst>
              <a:ext uri="{FF2B5EF4-FFF2-40B4-BE49-F238E27FC236}">
                <a16:creationId xmlns:a16="http://schemas.microsoft.com/office/drawing/2014/main" id="{FDE3B65F-3BFB-7316-4E67-EB2702F029C9}"/>
              </a:ext>
            </a:extLst>
          </p:cNvPr>
          <p:cNvPicPr>
            <a:picLocks noChangeAspect="1"/>
          </p:cNvPicPr>
          <p:nvPr/>
        </p:nvPicPr>
        <p:blipFill>
          <a:blip r:embed="rId3"/>
          <a:stretch>
            <a:fillRect/>
          </a:stretch>
        </p:blipFill>
        <p:spPr>
          <a:xfrm>
            <a:off x="1397620" y="2939599"/>
            <a:ext cx="10344614" cy="2166666"/>
          </a:xfrm>
          <a:prstGeom prst="rect">
            <a:avLst/>
          </a:prstGeom>
          <a:ln>
            <a:noFill/>
          </a:ln>
          <a:effectLst>
            <a:outerShdw blurRad="292100" dist="139700" dir="2700000" algn="tl" rotWithShape="0">
              <a:srgbClr val="333333">
                <a:alpha val="65000"/>
              </a:srgbClr>
            </a:outerShdw>
          </a:effectLst>
        </p:spPr>
      </p:pic>
      <p:sp>
        <p:nvSpPr>
          <p:cNvPr id="9" name="Espace réservé du contenu 7">
            <a:extLst>
              <a:ext uri="{FF2B5EF4-FFF2-40B4-BE49-F238E27FC236}">
                <a16:creationId xmlns:a16="http://schemas.microsoft.com/office/drawing/2014/main" id="{744505C5-57DD-B883-4CAF-52BA46FF7880}"/>
              </a:ext>
            </a:extLst>
          </p:cNvPr>
          <p:cNvSpPr txBox="1">
            <a:spLocks/>
          </p:cNvSpPr>
          <p:nvPr/>
        </p:nvSpPr>
        <p:spPr>
          <a:xfrm>
            <a:off x="4175880" y="5352245"/>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Modélisation et Régulation PID </a:t>
            </a:r>
          </a:p>
        </p:txBody>
      </p:sp>
      <p:pic>
        <p:nvPicPr>
          <p:cNvPr id="10" name="Graphique 14" descr="Sphères de Harvey 40% avec un remplissage uni">
            <a:extLst>
              <a:ext uri="{FF2B5EF4-FFF2-40B4-BE49-F238E27FC236}">
                <a16:creationId xmlns:a16="http://schemas.microsoft.com/office/drawing/2014/main" id="{2773CF6C-46DF-0DFC-3B29-4B5AD833CD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12336" y="6305550"/>
            <a:ext cx="450000" cy="450000"/>
          </a:xfrm>
          <a:prstGeom prst="rect">
            <a:avLst/>
          </a:prstGeom>
        </p:spPr>
      </p:pic>
    </p:spTree>
    <p:extLst>
      <p:ext uri="{BB962C8B-B14F-4D97-AF65-F5344CB8AC3E}">
        <p14:creationId xmlns:p14="http://schemas.microsoft.com/office/powerpoint/2010/main" val="32690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3">
            <a:extLst>
              <a:ext uri="{FF2B5EF4-FFF2-40B4-BE49-F238E27FC236}">
                <a16:creationId xmlns:a16="http://schemas.microsoft.com/office/drawing/2014/main" id="{0A31E630-0B3C-6884-B929-E749BFC439D3}"/>
              </a:ext>
            </a:extLst>
          </p:cNvPr>
          <p:cNvSpPr txBox="1">
            <a:spLocks noGrp="1"/>
          </p:cNvSpPr>
          <p:nvPr>
            <p:ph type="title"/>
          </p:nvPr>
        </p:nvSpPr>
        <p:spPr/>
        <p:txBody>
          <a:bodyPr/>
          <a:lstStyle/>
          <a:p>
            <a:pPr lvl="0"/>
            <a:r>
              <a:rPr lang="fr-FR" dirty="0">
                <a:solidFill>
                  <a:srgbClr val="404040"/>
                </a:solidFill>
              </a:rPr>
              <a:t>Analyse Fonctionnelle</a:t>
            </a:r>
          </a:p>
        </p:txBody>
      </p:sp>
      <p:sp>
        <p:nvSpPr>
          <p:cNvPr id="3" name="Sous-titre 14">
            <a:extLst>
              <a:ext uri="{FF2B5EF4-FFF2-40B4-BE49-F238E27FC236}">
                <a16:creationId xmlns:a16="http://schemas.microsoft.com/office/drawing/2014/main" id="{4FCBF44B-5895-6D5A-CE9E-A2E936801755}"/>
              </a:ext>
            </a:extLst>
          </p:cNvPr>
          <p:cNvSpPr txBox="1">
            <a:spLocks noGrp="1"/>
          </p:cNvSpPr>
          <p:nvPr>
            <p:ph type="subTitle" idx="4294967295"/>
          </p:nvPr>
        </p:nvSpPr>
        <p:spPr>
          <a:xfrm>
            <a:off x="7976914" y="4238042"/>
            <a:ext cx="3806921" cy="1741401"/>
          </a:xfrm>
        </p:spPr>
        <p:txBody>
          <a:bodyPr anchor="t"/>
          <a:lstStyle/>
          <a:p>
            <a:pPr lvl="0"/>
            <a:r>
              <a:rPr lang="fr-FR" sz="1600" b="0" dirty="0"/>
              <a:t>Analyse fonctionnelle du système dans l’objectif d’intégrer l’encolleuse dans la chaine de production</a:t>
            </a:r>
          </a:p>
        </p:txBody>
      </p:sp>
      <p:sp>
        <p:nvSpPr>
          <p:cNvPr id="6" name="Rectangle 5">
            <a:extLst>
              <a:ext uri="{FF2B5EF4-FFF2-40B4-BE49-F238E27FC236}">
                <a16:creationId xmlns:a16="http://schemas.microsoft.com/office/drawing/2014/main" id="{F2CCB4D9-B810-C34F-124C-041CF5F39F09}"/>
              </a:ext>
            </a:extLst>
          </p:cNvPr>
          <p:cNvSpPr/>
          <p:nvPr/>
        </p:nvSpPr>
        <p:spPr>
          <a:xfrm>
            <a:off x="0" y="1097280"/>
            <a:ext cx="7511845" cy="5034814"/>
          </a:xfrm>
          <a:prstGeom prst="rect">
            <a:avLst/>
          </a:prstGeom>
          <a:solidFill>
            <a:srgbClr val="F7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Sous-titre 14">
            <a:extLst>
              <a:ext uri="{FF2B5EF4-FFF2-40B4-BE49-F238E27FC236}">
                <a16:creationId xmlns:a16="http://schemas.microsoft.com/office/drawing/2014/main" id="{95B7E57C-F651-1B90-C644-A15198FF5722}"/>
              </a:ext>
            </a:extLst>
          </p:cNvPr>
          <p:cNvSpPr txBox="1">
            <a:spLocks noGrp="1"/>
          </p:cNvSpPr>
          <p:nvPr>
            <p:ph type="subTitle" idx="4294967295"/>
          </p:nvPr>
        </p:nvSpPr>
        <p:spPr>
          <a:xfrm>
            <a:off x="2284505" y="5012167"/>
            <a:ext cx="2942830" cy="499926"/>
          </a:xfrm>
        </p:spPr>
        <p:txBody>
          <a:bodyPr anchor="t">
            <a:normAutofit fontScale="92500"/>
          </a:bodyPr>
          <a:lstStyle/>
          <a:p>
            <a:pPr lvl="0" algn="ctr"/>
            <a:r>
              <a:rPr lang="fr-FR" sz="1400" b="0" i="1" dirty="0"/>
              <a:t>Bête à corne</a:t>
            </a:r>
            <a:r>
              <a:rPr lang="fr-FR" sz="1400" b="0" i="1"/>
              <a:t> de l’encolleuse</a:t>
            </a:r>
            <a:endParaRPr lang="fr-FR" sz="1400" b="0" i="1" dirty="0"/>
          </a:p>
        </p:txBody>
      </p:sp>
      <p:pic>
        <p:nvPicPr>
          <p:cNvPr id="8" name="Graphique 15" descr="Sphères de Harvey 45% avec un remplissage uni">
            <a:extLst>
              <a:ext uri="{FF2B5EF4-FFF2-40B4-BE49-F238E27FC236}">
                <a16:creationId xmlns:a16="http://schemas.microsoft.com/office/drawing/2014/main" id="{E669B5D9-9C76-4BDE-9AC9-ABCD43D1EB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0475" y="6276959"/>
            <a:ext cx="450000" cy="450000"/>
          </a:xfrm>
          <a:prstGeom prst="rect">
            <a:avLst/>
          </a:prstGeom>
        </p:spPr>
      </p:pic>
      <p:sp>
        <p:nvSpPr>
          <p:cNvPr id="4" name="Espace réservé de la date 3">
            <a:extLst>
              <a:ext uri="{FF2B5EF4-FFF2-40B4-BE49-F238E27FC236}">
                <a16:creationId xmlns:a16="http://schemas.microsoft.com/office/drawing/2014/main" id="{09C5B340-6618-9218-1E07-953233C7503C}"/>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sp>
        <p:nvSpPr>
          <p:cNvPr id="5" name="Espace réservé du numéro de diapositive 18">
            <a:extLst>
              <a:ext uri="{FF2B5EF4-FFF2-40B4-BE49-F238E27FC236}">
                <a16:creationId xmlns:a16="http://schemas.microsoft.com/office/drawing/2014/main" id="{07D6CDBC-EC40-5ED0-4F26-E81DABAB0591}"/>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B69B29D-FD95-4693-B4E5-A864D118B969}" type="slidenum">
              <a:t>9</a:t>
            </a:fld>
            <a:endParaRPr lang="fr-FR" sz="1600" b="1" i="0" u="none" strike="noStrike" kern="1200" cap="none" spc="150" baseline="0">
              <a:solidFill>
                <a:srgbClr val="404040"/>
              </a:solidFill>
              <a:uFillTx/>
              <a:latin typeface="Meiryo"/>
            </a:endParaRPr>
          </a:p>
        </p:txBody>
      </p:sp>
      <p:pic>
        <p:nvPicPr>
          <p:cNvPr id="11" name="Image 11">
            <a:extLst>
              <a:ext uri="{FF2B5EF4-FFF2-40B4-BE49-F238E27FC236}">
                <a16:creationId xmlns:a16="http://schemas.microsoft.com/office/drawing/2014/main" id="{D04DBCD4-70FF-C57E-A9F0-E1DD4A37A226}"/>
              </a:ext>
            </a:extLst>
          </p:cNvPr>
          <p:cNvPicPr>
            <a:picLocks noChangeAspect="1"/>
          </p:cNvPicPr>
          <p:nvPr/>
        </p:nvPicPr>
        <p:blipFill>
          <a:blip r:embed="rId5"/>
          <a:stretch>
            <a:fillRect/>
          </a:stretch>
        </p:blipFill>
        <p:spPr>
          <a:xfrm>
            <a:off x="176439" y="1196323"/>
            <a:ext cx="7158963" cy="3554919"/>
          </a:xfrm>
          <a:prstGeom prst="rect">
            <a:avLst/>
          </a:prstGeom>
          <a:solidFill>
            <a:srgbClr val="F7F7FA"/>
          </a:solidFill>
        </p:spPr>
      </p:pic>
    </p:spTree>
    <p:extLst>
      <p:ext uri="{BB962C8B-B14F-4D97-AF65-F5344CB8AC3E}">
        <p14:creationId xmlns:p14="http://schemas.microsoft.com/office/powerpoint/2010/main" val="2543298233"/>
      </p:ext>
    </p:extLst>
  </p:cSld>
  <p:clrMapOvr>
    <a:masterClrMapping/>
  </p:clrMapOvr>
</p:sld>
</file>

<file path=ppt/theme/theme1.xml><?xml version="1.0" encoding="utf-8"?>
<a:theme xmlns:a="http://schemas.openxmlformats.org/drawingml/2006/main" name="Shoji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59BDC090E66D6498A94EB9456987C90" ma:contentTypeVersion="13" ma:contentTypeDescription="Crée un document." ma:contentTypeScope="" ma:versionID="9ba3e545d7e937e12b1a9a7387fe2cab">
  <xsd:schema xmlns:xsd="http://www.w3.org/2001/XMLSchema" xmlns:xs="http://www.w3.org/2001/XMLSchema" xmlns:p="http://schemas.microsoft.com/office/2006/metadata/properties" xmlns:ns3="4ce4cd54-1fbd-4540-99a3-916ace274a79" xmlns:ns4="5dc80514-e817-403e-b89b-389577066baf" targetNamespace="http://schemas.microsoft.com/office/2006/metadata/properties" ma:root="true" ma:fieldsID="b4c5e1f0bb1da23b9e151658341ff488" ns3:_="" ns4:_="">
    <xsd:import namespace="4ce4cd54-1fbd-4540-99a3-916ace274a79"/>
    <xsd:import namespace="5dc80514-e817-403e-b89b-389577066ba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e4cd54-1fbd-4540-99a3-916ace274a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c80514-e817-403e-b89b-389577066ba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4C6DFD-A2CB-42DA-8AC5-D779388D22FA}">
  <ds:schemaRefs>
    <ds:schemaRef ds:uri="http://schemas.microsoft.com/sharepoint/v3/contenttype/forms"/>
  </ds:schemaRefs>
</ds:datastoreItem>
</file>

<file path=customXml/itemProps2.xml><?xml version="1.0" encoding="utf-8"?>
<ds:datastoreItem xmlns:ds="http://schemas.openxmlformats.org/officeDocument/2006/customXml" ds:itemID="{E8E5D4FD-2CD6-4A41-8F3C-E8F2688DED35}">
  <ds:schemaRefs>
    <ds:schemaRef ds:uri="4ce4cd54-1fbd-4540-99a3-916ace274a79"/>
    <ds:schemaRef ds:uri="5dc80514-e817-403e-b89b-389577066b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C26440-5A5E-4F76-AE25-EA4B4C536299}">
  <ds:schemaRefs>
    <ds:schemaRef ds:uri="4ce4cd54-1fbd-4540-99a3-916ace274a79"/>
    <ds:schemaRef ds:uri="5dc80514-e817-403e-b89b-389577066b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Conception%20Shoji</Template>
  <TotalTime>356</TotalTime>
  <Words>1367</Words>
  <Application>Microsoft Office PowerPoint</Application>
  <PresentationFormat>Grand écran</PresentationFormat>
  <Paragraphs>323</Paragraphs>
  <Slides>21</Slides>
  <Notes>18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21</vt:i4>
      </vt:variant>
    </vt:vector>
  </HeadingPairs>
  <TitlesOfParts>
    <vt:vector size="30" baseType="lpstr">
      <vt:lpstr>Meiryo</vt:lpstr>
      <vt:lpstr>Arial</vt:lpstr>
      <vt:lpstr>Arial,Sans-Serif</vt:lpstr>
      <vt:lpstr>Assistant</vt:lpstr>
      <vt:lpstr>Calibri</vt:lpstr>
      <vt:lpstr>Cambria Math</vt:lpstr>
      <vt:lpstr>Corbel</vt:lpstr>
      <vt:lpstr>Roboto</vt:lpstr>
      <vt:lpstr>ShojiVTI</vt:lpstr>
      <vt:lpstr>Projet Encolleuse</vt:lpstr>
      <vt:lpstr>Ordre du jour</vt:lpstr>
      <vt:lpstr>Introduction</vt:lpstr>
      <vt:lpstr>AMDEC</vt:lpstr>
      <vt:lpstr>Plan d’expérience</vt:lpstr>
      <vt:lpstr>Traitement d’image, analyse et automatisme</vt:lpstr>
      <vt:lpstr>Traitement d’image, analyse et automatisme</vt:lpstr>
      <vt:lpstr>Traitement d’image, analyse et automatisme</vt:lpstr>
      <vt:lpstr>Analyse Fonctionnelle</vt:lpstr>
      <vt:lpstr>Analyse Fonctionnelle</vt:lpstr>
      <vt:lpstr>Prototype : Modélisation 3D</vt:lpstr>
      <vt:lpstr>Prototype : Bras robotique</vt:lpstr>
      <vt:lpstr>Prototype : Lecteur RFID</vt:lpstr>
      <vt:lpstr>Rechargement de colle</vt:lpstr>
      <vt:lpstr>Encollage de 2 capots simultanément</vt:lpstr>
      <vt:lpstr>Ergonomie, maintenance et formation</vt:lpstr>
      <vt:lpstr>Ergonomie, maintenance et formation</vt:lpstr>
      <vt:lpstr>Budget prévisionnel</vt:lpstr>
      <vt:lpstr>Amélioration</vt:lpstr>
      <vt:lpstr>Conclusion</vt:lpstr>
      <vt:lpstr>Annexes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valentin pain</dc:creator>
  <cp:lastModifiedBy>PORET NATHAN</cp:lastModifiedBy>
  <cp:revision>2</cp:revision>
  <dcterms:created xsi:type="dcterms:W3CDTF">2022-05-18T09:46:40Z</dcterms:created>
  <dcterms:modified xsi:type="dcterms:W3CDTF">2022-05-20T12:49:07Z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0x010100159BDC090E66D6498A94EB9456987C90</vt:lpwstr>
  </property>
</Properties>
</file>